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sldIdLst>
    <p:sldId id="256" r:id="rId2"/>
    <p:sldId id="257" r:id="rId3"/>
    <p:sldId id="311" r:id="rId4"/>
    <p:sldId id="386" r:id="rId5"/>
    <p:sldId id="266" r:id="rId6"/>
    <p:sldId id="261" r:id="rId7"/>
    <p:sldId id="259" r:id="rId8"/>
    <p:sldId id="260" r:id="rId9"/>
    <p:sldId id="265" r:id="rId10"/>
    <p:sldId id="263" r:id="rId11"/>
    <p:sldId id="312" r:id="rId12"/>
    <p:sldId id="264" r:id="rId13"/>
    <p:sldId id="267" r:id="rId14"/>
    <p:sldId id="268" r:id="rId15"/>
    <p:sldId id="269" r:id="rId16"/>
    <p:sldId id="287" r:id="rId17"/>
    <p:sldId id="381" r:id="rId18"/>
    <p:sldId id="270" r:id="rId19"/>
    <p:sldId id="271" r:id="rId20"/>
    <p:sldId id="272" r:id="rId21"/>
    <p:sldId id="273" r:id="rId22"/>
    <p:sldId id="274" r:id="rId23"/>
    <p:sldId id="382" r:id="rId24"/>
    <p:sldId id="275" r:id="rId25"/>
    <p:sldId id="276" r:id="rId26"/>
    <p:sldId id="278" r:id="rId27"/>
    <p:sldId id="279" r:id="rId28"/>
    <p:sldId id="284" r:id="rId29"/>
    <p:sldId id="280" r:id="rId30"/>
    <p:sldId id="285" r:id="rId31"/>
    <p:sldId id="281" r:id="rId32"/>
    <p:sldId id="282" r:id="rId33"/>
    <p:sldId id="283" r:id="rId34"/>
    <p:sldId id="286" r:id="rId35"/>
    <p:sldId id="288" r:id="rId36"/>
    <p:sldId id="289" r:id="rId37"/>
    <p:sldId id="294" r:id="rId38"/>
    <p:sldId id="385" r:id="rId39"/>
    <p:sldId id="290" r:id="rId40"/>
    <p:sldId id="292" r:id="rId41"/>
    <p:sldId id="296" r:id="rId42"/>
    <p:sldId id="313" r:id="rId43"/>
    <p:sldId id="293" r:id="rId44"/>
    <p:sldId id="295" r:id="rId45"/>
    <p:sldId id="299" r:id="rId46"/>
    <p:sldId id="300" r:id="rId47"/>
    <p:sldId id="305" r:id="rId48"/>
    <p:sldId id="291" r:id="rId49"/>
    <p:sldId id="297" r:id="rId50"/>
    <p:sldId id="307" r:id="rId51"/>
    <p:sldId id="308" r:id="rId52"/>
    <p:sldId id="310" r:id="rId53"/>
    <p:sldId id="298" r:id="rId54"/>
    <p:sldId id="314" r:id="rId55"/>
    <p:sldId id="303" r:id="rId56"/>
    <p:sldId id="379" r:id="rId57"/>
    <p:sldId id="328" r:id="rId58"/>
    <p:sldId id="301" r:id="rId59"/>
    <p:sldId id="302" r:id="rId60"/>
    <p:sldId id="304" r:id="rId61"/>
    <p:sldId id="309" r:id="rId62"/>
    <p:sldId id="383"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500CD6-1FA3-2845-A1A8-C73A405A74D0}" v="36" dt="2020-09-09T19:24:30.1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40"/>
    <p:restoredTop sz="94694"/>
  </p:normalViewPr>
  <p:slideViewPr>
    <p:cSldViewPr snapToGrid="0" snapToObjects="1">
      <p:cViewPr varScale="1">
        <p:scale>
          <a:sx n="119" d="100"/>
          <a:sy n="119" d="100"/>
        </p:scale>
        <p:origin x="216" y="8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10.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s>
</file>

<file path=ppt/diagrams/_rels/data11.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8.png"/><Relationship Id="rId7" Type="http://schemas.openxmlformats.org/officeDocument/2006/relationships/image" Target="../media/image60.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59.svg"/></Relationships>
</file>

<file path=ppt/diagrams/_rels/data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4" Type="http://schemas.openxmlformats.org/officeDocument/2006/relationships/image" Target="../media/image3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s>
</file>

<file path=ppt/diagrams/_rels/drawing11.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8.png"/><Relationship Id="rId7" Type="http://schemas.openxmlformats.org/officeDocument/2006/relationships/image" Target="../media/image60.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5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4" Type="http://schemas.openxmlformats.org/officeDocument/2006/relationships/image" Target="../media/image31.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189C4F-B810-44D2-9B47-A335B094A1D5}"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640F0126-2A10-4285-BC3D-A304702262C5}">
      <dgm:prSet/>
      <dgm:spPr/>
      <dgm:t>
        <a:bodyPr/>
        <a:lstStyle/>
        <a:p>
          <a:r>
            <a:rPr lang="en-US" b="1" dirty="0"/>
            <a:t>Chapter 3</a:t>
          </a:r>
          <a:r>
            <a:rPr lang="en-US" dirty="0"/>
            <a:t>: pg. 70 – 103</a:t>
          </a:r>
        </a:p>
      </dgm:t>
    </dgm:pt>
    <dgm:pt modelId="{EAF63E58-D605-4EC5-A350-8C9F9CE4BD2D}" type="parTrans" cxnId="{795EB693-C39F-4FB9-809A-3034FAD9B1C6}">
      <dgm:prSet/>
      <dgm:spPr/>
      <dgm:t>
        <a:bodyPr/>
        <a:lstStyle/>
        <a:p>
          <a:endParaRPr lang="en-US"/>
        </a:p>
      </dgm:t>
    </dgm:pt>
    <dgm:pt modelId="{BC1EB1F9-9852-4147-B872-74656F72EAC1}" type="sibTrans" cxnId="{795EB693-C39F-4FB9-809A-3034FAD9B1C6}">
      <dgm:prSet/>
      <dgm:spPr/>
      <dgm:t>
        <a:bodyPr/>
        <a:lstStyle/>
        <a:p>
          <a:endParaRPr lang="en-US"/>
        </a:p>
      </dgm:t>
    </dgm:pt>
    <dgm:pt modelId="{E56BCB1C-24BA-482B-B58C-850D2D157D13}">
      <dgm:prSet/>
      <dgm:spPr/>
      <dgm:t>
        <a:bodyPr/>
        <a:lstStyle/>
        <a:p>
          <a:r>
            <a:rPr lang="en-US" b="1" dirty="0"/>
            <a:t>Chapter 4: </a:t>
          </a:r>
        </a:p>
        <a:p>
          <a:r>
            <a:rPr lang="en-US" dirty="0"/>
            <a:t>pg. 121 – 134, 138 – 143 and 145 - 159 </a:t>
          </a:r>
        </a:p>
      </dgm:t>
    </dgm:pt>
    <dgm:pt modelId="{7C7CE770-7418-4A61-9878-20D93FB8405F}" type="sibTrans" cxnId="{C919E2F7-7CEC-46B1-B240-A0B0523ACFB6}">
      <dgm:prSet/>
      <dgm:spPr/>
      <dgm:t>
        <a:bodyPr/>
        <a:lstStyle/>
        <a:p>
          <a:endParaRPr lang="en-US"/>
        </a:p>
      </dgm:t>
    </dgm:pt>
    <dgm:pt modelId="{4986999E-08E6-48FB-AC05-E839B422DCA5}" type="parTrans" cxnId="{C919E2F7-7CEC-46B1-B240-A0B0523ACFB6}">
      <dgm:prSet/>
      <dgm:spPr/>
      <dgm:t>
        <a:bodyPr/>
        <a:lstStyle/>
        <a:p>
          <a:endParaRPr lang="en-US"/>
        </a:p>
      </dgm:t>
    </dgm:pt>
    <dgm:pt modelId="{54F4F996-3646-4DC4-B4C7-04B2EB195B09}" type="pres">
      <dgm:prSet presAssocID="{9E189C4F-B810-44D2-9B47-A335B094A1D5}" presName="root" presStyleCnt="0">
        <dgm:presLayoutVars>
          <dgm:dir/>
          <dgm:resizeHandles val="exact"/>
        </dgm:presLayoutVars>
      </dgm:prSet>
      <dgm:spPr/>
    </dgm:pt>
    <dgm:pt modelId="{8C7170A5-8F6E-45D2-8FFF-7BFE1724C504}" type="pres">
      <dgm:prSet presAssocID="{640F0126-2A10-4285-BC3D-A304702262C5}" presName="compNode" presStyleCnt="0"/>
      <dgm:spPr/>
    </dgm:pt>
    <dgm:pt modelId="{DB0A7DF8-67D0-4275-A501-D41FC2579C31}" type="pres">
      <dgm:prSet presAssocID="{640F0126-2A10-4285-BC3D-A304702262C5}" presName="bgRect" presStyleLbl="bgShp" presStyleIdx="0" presStyleCnt="2"/>
      <dgm:spPr/>
    </dgm:pt>
    <dgm:pt modelId="{D9250103-A131-4C4F-8895-F7ECCB493FF4}" type="pres">
      <dgm:prSet presAssocID="{640F0126-2A10-4285-BC3D-A304702262C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F7C37490-C752-4256-AD5F-8DE00E41BFFE}" type="pres">
      <dgm:prSet presAssocID="{640F0126-2A10-4285-BC3D-A304702262C5}" presName="spaceRect" presStyleCnt="0"/>
      <dgm:spPr/>
    </dgm:pt>
    <dgm:pt modelId="{A7C26799-A786-424E-81BB-A30690A3E7B1}" type="pres">
      <dgm:prSet presAssocID="{640F0126-2A10-4285-BC3D-A304702262C5}" presName="parTx" presStyleLbl="revTx" presStyleIdx="0" presStyleCnt="2">
        <dgm:presLayoutVars>
          <dgm:chMax val="0"/>
          <dgm:chPref val="0"/>
        </dgm:presLayoutVars>
      </dgm:prSet>
      <dgm:spPr/>
    </dgm:pt>
    <dgm:pt modelId="{02B6F3DB-E6E6-42AF-8F0A-F5047806C025}" type="pres">
      <dgm:prSet presAssocID="{BC1EB1F9-9852-4147-B872-74656F72EAC1}" presName="sibTrans" presStyleCnt="0"/>
      <dgm:spPr/>
    </dgm:pt>
    <dgm:pt modelId="{7C33BE13-7540-4CA9-B004-CF56D048286B}" type="pres">
      <dgm:prSet presAssocID="{E56BCB1C-24BA-482B-B58C-850D2D157D13}" presName="compNode" presStyleCnt="0"/>
      <dgm:spPr/>
    </dgm:pt>
    <dgm:pt modelId="{C4DD7396-F93C-427A-8C1E-57E5E71D6B44}" type="pres">
      <dgm:prSet presAssocID="{E56BCB1C-24BA-482B-B58C-850D2D157D13}" presName="bgRect" presStyleLbl="bgShp" presStyleIdx="1" presStyleCnt="2"/>
      <dgm:spPr/>
    </dgm:pt>
    <dgm:pt modelId="{2CA37B2F-0F41-45FA-8D02-584554D913C7}" type="pres">
      <dgm:prSet presAssocID="{E56BCB1C-24BA-482B-B58C-850D2D157D1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sed Book"/>
        </a:ext>
      </dgm:extLst>
    </dgm:pt>
    <dgm:pt modelId="{9854EE83-CA1D-4B49-88ED-E3A01E648DBC}" type="pres">
      <dgm:prSet presAssocID="{E56BCB1C-24BA-482B-B58C-850D2D157D13}" presName="spaceRect" presStyleCnt="0"/>
      <dgm:spPr/>
    </dgm:pt>
    <dgm:pt modelId="{E00390C9-9809-43D8-B555-499EE9CFE883}" type="pres">
      <dgm:prSet presAssocID="{E56BCB1C-24BA-482B-B58C-850D2D157D13}" presName="parTx" presStyleLbl="revTx" presStyleIdx="1" presStyleCnt="2">
        <dgm:presLayoutVars>
          <dgm:chMax val="0"/>
          <dgm:chPref val="0"/>
        </dgm:presLayoutVars>
      </dgm:prSet>
      <dgm:spPr/>
    </dgm:pt>
  </dgm:ptLst>
  <dgm:cxnLst>
    <dgm:cxn modelId="{CE753C58-88A1-48B2-92AB-6D2941D2C86D}" type="presOf" srcId="{E56BCB1C-24BA-482B-B58C-850D2D157D13}" destId="{E00390C9-9809-43D8-B555-499EE9CFE883}" srcOrd="0" destOrd="0" presId="urn:microsoft.com/office/officeart/2018/2/layout/IconVerticalSolidList"/>
    <dgm:cxn modelId="{2231C85C-922D-4B4C-B99F-5E17C0BDDC65}" type="presOf" srcId="{640F0126-2A10-4285-BC3D-A304702262C5}" destId="{A7C26799-A786-424E-81BB-A30690A3E7B1}" srcOrd="0" destOrd="0" presId="urn:microsoft.com/office/officeart/2018/2/layout/IconVerticalSolidList"/>
    <dgm:cxn modelId="{C0DB6082-616D-4BDC-BAC4-F3F72306F1D7}" type="presOf" srcId="{9E189C4F-B810-44D2-9B47-A335B094A1D5}" destId="{54F4F996-3646-4DC4-B4C7-04B2EB195B09}" srcOrd="0" destOrd="0" presId="urn:microsoft.com/office/officeart/2018/2/layout/IconVerticalSolidList"/>
    <dgm:cxn modelId="{795EB693-C39F-4FB9-809A-3034FAD9B1C6}" srcId="{9E189C4F-B810-44D2-9B47-A335B094A1D5}" destId="{640F0126-2A10-4285-BC3D-A304702262C5}" srcOrd="0" destOrd="0" parTransId="{EAF63E58-D605-4EC5-A350-8C9F9CE4BD2D}" sibTransId="{BC1EB1F9-9852-4147-B872-74656F72EAC1}"/>
    <dgm:cxn modelId="{C919E2F7-7CEC-46B1-B240-A0B0523ACFB6}" srcId="{9E189C4F-B810-44D2-9B47-A335B094A1D5}" destId="{E56BCB1C-24BA-482B-B58C-850D2D157D13}" srcOrd="1" destOrd="0" parTransId="{4986999E-08E6-48FB-AC05-E839B422DCA5}" sibTransId="{7C7CE770-7418-4A61-9878-20D93FB8405F}"/>
    <dgm:cxn modelId="{C78D2345-F46A-4518-88CF-60173F1C0C63}" type="presParOf" srcId="{54F4F996-3646-4DC4-B4C7-04B2EB195B09}" destId="{8C7170A5-8F6E-45D2-8FFF-7BFE1724C504}" srcOrd="0" destOrd="0" presId="urn:microsoft.com/office/officeart/2018/2/layout/IconVerticalSolidList"/>
    <dgm:cxn modelId="{65E491D5-841D-4268-B79A-42F305B175C4}" type="presParOf" srcId="{8C7170A5-8F6E-45D2-8FFF-7BFE1724C504}" destId="{DB0A7DF8-67D0-4275-A501-D41FC2579C31}" srcOrd="0" destOrd="0" presId="urn:microsoft.com/office/officeart/2018/2/layout/IconVerticalSolidList"/>
    <dgm:cxn modelId="{2160067F-57DC-4B99-891F-1FC4FCFD7BF4}" type="presParOf" srcId="{8C7170A5-8F6E-45D2-8FFF-7BFE1724C504}" destId="{D9250103-A131-4C4F-8895-F7ECCB493FF4}" srcOrd="1" destOrd="0" presId="urn:microsoft.com/office/officeart/2018/2/layout/IconVerticalSolidList"/>
    <dgm:cxn modelId="{7CBE8DCE-6430-447B-B34E-85B391E13684}" type="presParOf" srcId="{8C7170A5-8F6E-45D2-8FFF-7BFE1724C504}" destId="{F7C37490-C752-4256-AD5F-8DE00E41BFFE}" srcOrd="2" destOrd="0" presId="urn:microsoft.com/office/officeart/2018/2/layout/IconVerticalSolidList"/>
    <dgm:cxn modelId="{1700A2EC-BE36-4188-A28D-62B566AC1D6F}" type="presParOf" srcId="{8C7170A5-8F6E-45D2-8FFF-7BFE1724C504}" destId="{A7C26799-A786-424E-81BB-A30690A3E7B1}" srcOrd="3" destOrd="0" presId="urn:microsoft.com/office/officeart/2018/2/layout/IconVerticalSolidList"/>
    <dgm:cxn modelId="{BE8F1425-7360-44C8-9D83-D0573DB52752}" type="presParOf" srcId="{54F4F996-3646-4DC4-B4C7-04B2EB195B09}" destId="{02B6F3DB-E6E6-42AF-8F0A-F5047806C025}" srcOrd="1" destOrd="0" presId="urn:microsoft.com/office/officeart/2018/2/layout/IconVerticalSolidList"/>
    <dgm:cxn modelId="{55A1EF9E-06FC-4670-9797-B5633097C68F}" type="presParOf" srcId="{54F4F996-3646-4DC4-B4C7-04B2EB195B09}" destId="{7C33BE13-7540-4CA9-B004-CF56D048286B}" srcOrd="2" destOrd="0" presId="urn:microsoft.com/office/officeart/2018/2/layout/IconVerticalSolidList"/>
    <dgm:cxn modelId="{EB2E8F24-CAA4-432D-B394-E2D75B195D47}" type="presParOf" srcId="{7C33BE13-7540-4CA9-B004-CF56D048286B}" destId="{C4DD7396-F93C-427A-8C1E-57E5E71D6B44}" srcOrd="0" destOrd="0" presId="urn:microsoft.com/office/officeart/2018/2/layout/IconVerticalSolidList"/>
    <dgm:cxn modelId="{02AA2863-C48F-49A5-819F-A2C981402E23}" type="presParOf" srcId="{7C33BE13-7540-4CA9-B004-CF56D048286B}" destId="{2CA37B2F-0F41-45FA-8D02-584554D913C7}" srcOrd="1" destOrd="0" presId="urn:microsoft.com/office/officeart/2018/2/layout/IconVerticalSolidList"/>
    <dgm:cxn modelId="{4BEB526D-3C1F-411B-AD62-9EFBBD408416}" type="presParOf" srcId="{7C33BE13-7540-4CA9-B004-CF56D048286B}" destId="{9854EE83-CA1D-4B49-88ED-E3A01E648DBC}" srcOrd="2" destOrd="0" presId="urn:microsoft.com/office/officeart/2018/2/layout/IconVerticalSolidList"/>
    <dgm:cxn modelId="{93EEBFDA-5C40-4294-95B9-0852C91CF6A0}" type="presParOf" srcId="{7C33BE13-7540-4CA9-B004-CF56D048286B}" destId="{E00390C9-9809-43D8-B555-499EE9CFE88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F1E1265-D77D-43A6-8495-612654D70D6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414A8DA-C9F6-4CB2-93A5-88B0E862D45A}">
      <dgm:prSet/>
      <dgm:spPr/>
      <dgm:t>
        <a:bodyPr/>
        <a:lstStyle/>
        <a:p>
          <a:r>
            <a:rPr lang="en-US"/>
            <a:t>Choose two sequences</a:t>
          </a:r>
        </a:p>
      </dgm:t>
    </dgm:pt>
    <dgm:pt modelId="{A1E6E258-5398-4A51-B3A8-35B7366BFAC6}" type="parTrans" cxnId="{64794F60-82C3-4C6D-835B-D8A554BD3CA7}">
      <dgm:prSet/>
      <dgm:spPr/>
      <dgm:t>
        <a:bodyPr/>
        <a:lstStyle/>
        <a:p>
          <a:endParaRPr lang="en-US"/>
        </a:p>
      </dgm:t>
    </dgm:pt>
    <dgm:pt modelId="{E4BB4FF5-2DD1-45E6-BFA9-CA731586D493}" type="sibTrans" cxnId="{64794F60-82C3-4C6D-835B-D8A554BD3CA7}">
      <dgm:prSet/>
      <dgm:spPr/>
      <dgm:t>
        <a:bodyPr/>
        <a:lstStyle/>
        <a:p>
          <a:endParaRPr lang="en-US"/>
        </a:p>
      </dgm:t>
    </dgm:pt>
    <dgm:pt modelId="{EF76F1BE-0B0A-4117-8D2A-BD14B8C5B78C}">
      <dgm:prSet/>
      <dgm:spPr/>
      <dgm:t>
        <a:bodyPr/>
        <a:lstStyle/>
        <a:p>
          <a:r>
            <a:rPr lang="en-US"/>
            <a:t>Select an algorithm that generates scores</a:t>
          </a:r>
        </a:p>
      </dgm:t>
    </dgm:pt>
    <dgm:pt modelId="{E7CA2577-226B-4CE5-B37D-BA64180DE338}" type="parTrans" cxnId="{08189542-2EA7-40E1-BDAB-E1F224019EDD}">
      <dgm:prSet/>
      <dgm:spPr/>
      <dgm:t>
        <a:bodyPr/>
        <a:lstStyle/>
        <a:p>
          <a:endParaRPr lang="en-US"/>
        </a:p>
      </dgm:t>
    </dgm:pt>
    <dgm:pt modelId="{230DB676-685F-4189-8A47-8403F372B8F7}" type="sibTrans" cxnId="{08189542-2EA7-40E1-BDAB-E1F224019EDD}">
      <dgm:prSet/>
      <dgm:spPr/>
      <dgm:t>
        <a:bodyPr/>
        <a:lstStyle/>
        <a:p>
          <a:endParaRPr lang="en-US"/>
        </a:p>
      </dgm:t>
    </dgm:pt>
    <dgm:pt modelId="{A061B24C-48F6-411A-BCD2-0866AF369D44}">
      <dgm:prSet/>
      <dgm:spPr/>
      <dgm:t>
        <a:bodyPr/>
        <a:lstStyle/>
        <a:p>
          <a:r>
            <a:rPr lang="en-US"/>
            <a:t>Allow gaps (insertions, deletions)</a:t>
          </a:r>
        </a:p>
      </dgm:t>
    </dgm:pt>
    <dgm:pt modelId="{9BBE8D11-3B54-49A6-866B-92940AE24708}" type="parTrans" cxnId="{DF6D2CEB-D5D0-4282-B602-887D2C5D2B88}">
      <dgm:prSet/>
      <dgm:spPr/>
      <dgm:t>
        <a:bodyPr/>
        <a:lstStyle/>
        <a:p>
          <a:endParaRPr lang="en-US"/>
        </a:p>
      </dgm:t>
    </dgm:pt>
    <dgm:pt modelId="{D6280F8B-A84E-49F8-BEB9-71893B728501}" type="sibTrans" cxnId="{DF6D2CEB-D5D0-4282-B602-887D2C5D2B88}">
      <dgm:prSet/>
      <dgm:spPr/>
      <dgm:t>
        <a:bodyPr/>
        <a:lstStyle/>
        <a:p>
          <a:endParaRPr lang="en-US"/>
        </a:p>
      </dgm:t>
    </dgm:pt>
    <dgm:pt modelId="{ABF98F30-9C4B-4F71-83D5-5035ADA50F12}">
      <dgm:prSet/>
      <dgm:spPr/>
      <dgm:t>
        <a:bodyPr/>
        <a:lstStyle/>
        <a:p>
          <a:r>
            <a:rPr lang="en-US"/>
            <a:t>Score reflects degree of similarity</a:t>
          </a:r>
        </a:p>
      </dgm:t>
    </dgm:pt>
    <dgm:pt modelId="{D1BF1A40-35BF-4095-8999-56BF5F05571D}" type="parTrans" cxnId="{93DA5B73-6F1C-41A3-84CB-4F0C7FB2DB52}">
      <dgm:prSet/>
      <dgm:spPr/>
      <dgm:t>
        <a:bodyPr/>
        <a:lstStyle/>
        <a:p>
          <a:endParaRPr lang="en-US"/>
        </a:p>
      </dgm:t>
    </dgm:pt>
    <dgm:pt modelId="{7D2020A5-CCAA-4590-A512-1AAE2A882A12}" type="sibTrans" cxnId="{93DA5B73-6F1C-41A3-84CB-4F0C7FB2DB52}">
      <dgm:prSet/>
      <dgm:spPr/>
      <dgm:t>
        <a:bodyPr/>
        <a:lstStyle/>
        <a:p>
          <a:endParaRPr lang="en-US"/>
        </a:p>
      </dgm:t>
    </dgm:pt>
    <dgm:pt modelId="{602ED7D6-F351-4647-87D1-33B15EF3E69B}">
      <dgm:prSet/>
      <dgm:spPr/>
      <dgm:t>
        <a:bodyPr/>
        <a:lstStyle/>
        <a:p>
          <a:r>
            <a:rPr lang="en-US"/>
            <a:t>Alignments can be global or local</a:t>
          </a:r>
        </a:p>
      </dgm:t>
    </dgm:pt>
    <dgm:pt modelId="{CF22EAC4-9FC8-482C-9CD8-03AA1E2AD101}" type="parTrans" cxnId="{42302B60-2C10-4887-A996-E7C908495DBB}">
      <dgm:prSet/>
      <dgm:spPr/>
      <dgm:t>
        <a:bodyPr/>
        <a:lstStyle/>
        <a:p>
          <a:endParaRPr lang="en-US"/>
        </a:p>
      </dgm:t>
    </dgm:pt>
    <dgm:pt modelId="{AF5C31D5-6774-41A7-B4B8-657DD9FC26AA}" type="sibTrans" cxnId="{42302B60-2C10-4887-A996-E7C908495DBB}">
      <dgm:prSet/>
      <dgm:spPr/>
      <dgm:t>
        <a:bodyPr/>
        <a:lstStyle/>
        <a:p>
          <a:endParaRPr lang="en-US"/>
        </a:p>
      </dgm:t>
    </dgm:pt>
    <dgm:pt modelId="{AA658B2B-4BF0-451F-90EB-1769098303C0}">
      <dgm:prSet/>
      <dgm:spPr/>
      <dgm:t>
        <a:bodyPr/>
        <a:lstStyle/>
        <a:p>
          <a:r>
            <a:rPr lang="en-US"/>
            <a:t>Estimate probability that the alignment occured by change (and report a statistic for it!)</a:t>
          </a:r>
        </a:p>
      </dgm:t>
    </dgm:pt>
    <dgm:pt modelId="{85B7D6AE-1CA9-46A3-AFE9-C5341F199EE5}" type="parTrans" cxnId="{667CA49C-9755-46B0-8176-54B0022047FA}">
      <dgm:prSet/>
      <dgm:spPr/>
      <dgm:t>
        <a:bodyPr/>
        <a:lstStyle/>
        <a:p>
          <a:endParaRPr lang="en-US"/>
        </a:p>
      </dgm:t>
    </dgm:pt>
    <dgm:pt modelId="{5D0FF74D-459E-4B99-B05D-83DD583D3E03}" type="sibTrans" cxnId="{667CA49C-9755-46B0-8176-54B0022047FA}">
      <dgm:prSet/>
      <dgm:spPr/>
      <dgm:t>
        <a:bodyPr/>
        <a:lstStyle/>
        <a:p>
          <a:endParaRPr lang="en-US"/>
        </a:p>
      </dgm:t>
    </dgm:pt>
    <dgm:pt modelId="{D267936E-C4B1-4DF1-B6BE-9C36B39555E0}" type="pres">
      <dgm:prSet presAssocID="{7F1E1265-D77D-43A6-8495-612654D70D6C}" presName="root" presStyleCnt="0">
        <dgm:presLayoutVars>
          <dgm:dir/>
          <dgm:resizeHandles val="exact"/>
        </dgm:presLayoutVars>
      </dgm:prSet>
      <dgm:spPr/>
    </dgm:pt>
    <dgm:pt modelId="{27AC47F4-99CE-494F-B362-5B22670B428D}" type="pres">
      <dgm:prSet presAssocID="{3414A8DA-C9F6-4CB2-93A5-88B0E862D45A}" presName="compNode" presStyleCnt="0"/>
      <dgm:spPr/>
    </dgm:pt>
    <dgm:pt modelId="{A2638856-71AC-458A-9E91-B5A27EB6710B}" type="pres">
      <dgm:prSet presAssocID="{3414A8DA-C9F6-4CB2-93A5-88B0E862D45A}" presName="bgRect" presStyleLbl="bgShp" presStyleIdx="0" presStyleCnt="6"/>
      <dgm:spPr/>
    </dgm:pt>
    <dgm:pt modelId="{32E95D68-D588-4DD1-8243-3B3C0ACAD3DF}" type="pres">
      <dgm:prSet presAssocID="{3414A8DA-C9F6-4CB2-93A5-88B0E862D45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E9DD5C16-388F-4779-B4A5-20C884A0A249}" type="pres">
      <dgm:prSet presAssocID="{3414A8DA-C9F6-4CB2-93A5-88B0E862D45A}" presName="spaceRect" presStyleCnt="0"/>
      <dgm:spPr/>
    </dgm:pt>
    <dgm:pt modelId="{68E87186-12E9-45E3-99EC-37C71F0FEA9E}" type="pres">
      <dgm:prSet presAssocID="{3414A8DA-C9F6-4CB2-93A5-88B0E862D45A}" presName="parTx" presStyleLbl="revTx" presStyleIdx="0" presStyleCnt="6">
        <dgm:presLayoutVars>
          <dgm:chMax val="0"/>
          <dgm:chPref val="0"/>
        </dgm:presLayoutVars>
      </dgm:prSet>
      <dgm:spPr/>
    </dgm:pt>
    <dgm:pt modelId="{3CBC1E5C-F177-4BFE-A20C-0600B5D49B41}" type="pres">
      <dgm:prSet presAssocID="{E4BB4FF5-2DD1-45E6-BFA9-CA731586D493}" presName="sibTrans" presStyleCnt="0"/>
      <dgm:spPr/>
    </dgm:pt>
    <dgm:pt modelId="{83E6D7EC-6E25-4926-8CCB-0DA6403B9082}" type="pres">
      <dgm:prSet presAssocID="{EF76F1BE-0B0A-4117-8D2A-BD14B8C5B78C}" presName="compNode" presStyleCnt="0"/>
      <dgm:spPr/>
    </dgm:pt>
    <dgm:pt modelId="{FCED4C3A-AADD-4A72-8FC4-D8B582E672CB}" type="pres">
      <dgm:prSet presAssocID="{EF76F1BE-0B0A-4117-8D2A-BD14B8C5B78C}" presName="bgRect" presStyleLbl="bgShp" presStyleIdx="1" presStyleCnt="6"/>
      <dgm:spPr/>
    </dgm:pt>
    <dgm:pt modelId="{AADBDF32-090A-480D-BEAC-B1D9831DE0FF}" type="pres">
      <dgm:prSet presAssocID="{EF76F1BE-0B0A-4117-8D2A-BD14B8C5B78C}"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835254C0-CB03-4E5A-8782-5DCC7BD78B94}" type="pres">
      <dgm:prSet presAssocID="{EF76F1BE-0B0A-4117-8D2A-BD14B8C5B78C}" presName="spaceRect" presStyleCnt="0"/>
      <dgm:spPr/>
    </dgm:pt>
    <dgm:pt modelId="{A51CBDB2-7641-463F-AC2D-F00A8767C6FD}" type="pres">
      <dgm:prSet presAssocID="{EF76F1BE-0B0A-4117-8D2A-BD14B8C5B78C}" presName="parTx" presStyleLbl="revTx" presStyleIdx="1" presStyleCnt="6">
        <dgm:presLayoutVars>
          <dgm:chMax val="0"/>
          <dgm:chPref val="0"/>
        </dgm:presLayoutVars>
      </dgm:prSet>
      <dgm:spPr/>
    </dgm:pt>
    <dgm:pt modelId="{FAF15774-40AA-4DC5-A57D-03E1BE0B1550}" type="pres">
      <dgm:prSet presAssocID="{230DB676-685F-4189-8A47-8403F372B8F7}" presName="sibTrans" presStyleCnt="0"/>
      <dgm:spPr/>
    </dgm:pt>
    <dgm:pt modelId="{28A0C44D-5253-4331-8B61-FA900A5CF2DE}" type="pres">
      <dgm:prSet presAssocID="{A061B24C-48F6-411A-BCD2-0866AF369D44}" presName="compNode" presStyleCnt="0"/>
      <dgm:spPr/>
    </dgm:pt>
    <dgm:pt modelId="{3FD2656C-63BB-44D0-85C0-2DD9320A447B}" type="pres">
      <dgm:prSet presAssocID="{A061B24C-48F6-411A-BCD2-0866AF369D44}" presName="bgRect" presStyleLbl="bgShp" presStyleIdx="2" presStyleCnt="6"/>
      <dgm:spPr/>
    </dgm:pt>
    <dgm:pt modelId="{79475A5B-B806-4453-985C-5AC475393903}" type="pres">
      <dgm:prSet presAssocID="{A061B24C-48F6-411A-BCD2-0866AF369D44}"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keleton"/>
        </a:ext>
      </dgm:extLst>
    </dgm:pt>
    <dgm:pt modelId="{C085D470-D70C-43EB-81E7-3C5F0B2C5B82}" type="pres">
      <dgm:prSet presAssocID="{A061B24C-48F6-411A-BCD2-0866AF369D44}" presName="spaceRect" presStyleCnt="0"/>
      <dgm:spPr/>
    </dgm:pt>
    <dgm:pt modelId="{BEA31888-61F6-4D08-BF67-8211FA3CFB55}" type="pres">
      <dgm:prSet presAssocID="{A061B24C-48F6-411A-BCD2-0866AF369D44}" presName="parTx" presStyleLbl="revTx" presStyleIdx="2" presStyleCnt="6">
        <dgm:presLayoutVars>
          <dgm:chMax val="0"/>
          <dgm:chPref val="0"/>
        </dgm:presLayoutVars>
      </dgm:prSet>
      <dgm:spPr/>
    </dgm:pt>
    <dgm:pt modelId="{1AEA7408-F17A-46F4-B078-B175979F0720}" type="pres">
      <dgm:prSet presAssocID="{D6280F8B-A84E-49F8-BEB9-71893B728501}" presName="sibTrans" presStyleCnt="0"/>
      <dgm:spPr/>
    </dgm:pt>
    <dgm:pt modelId="{374D3E49-5D94-4498-B520-1351D1D1F091}" type="pres">
      <dgm:prSet presAssocID="{ABF98F30-9C4B-4F71-83D5-5035ADA50F12}" presName="compNode" presStyleCnt="0"/>
      <dgm:spPr/>
    </dgm:pt>
    <dgm:pt modelId="{5CA5AD53-69C7-47F4-97BC-8B13D95073D1}" type="pres">
      <dgm:prSet presAssocID="{ABF98F30-9C4B-4F71-83D5-5035ADA50F12}" presName="bgRect" presStyleLbl="bgShp" presStyleIdx="3" presStyleCnt="6"/>
      <dgm:spPr/>
    </dgm:pt>
    <dgm:pt modelId="{0A583151-9FCD-4B7C-A7A1-63397B00876C}" type="pres">
      <dgm:prSet presAssocID="{ABF98F30-9C4B-4F71-83D5-5035ADA50F12}"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se"/>
        </a:ext>
      </dgm:extLst>
    </dgm:pt>
    <dgm:pt modelId="{6C6F59CE-A464-4D42-B557-D6BF8C210DB9}" type="pres">
      <dgm:prSet presAssocID="{ABF98F30-9C4B-4F71-83D5-5035ADA50F12}" presName="spaceRect" presStyleCnt="0"/>
      <dgm:spPr/>
    </dgm:pt>
    <dgm:pt modelId="{03629595-E513-403E-B4EB-4BDF5C13FD43}" type="pres">
      <dgm:prSet presAssocID="{ABF98F30-9C4B-4F71-83D5-5035ADA50F12}" presName="parTx" presStyleLbl="revTx" presStyleIdx="3" presStyleCnt="6">
        <dgm:presLayoutVars>
          <dgm:chMax val="0"/>
          <dgm:chPref val="0"/>
        </dgm:presLayoutVars>
      </dgm:prSet>
      <dgm:spPr/>
    </dgm:pt>
    <dgm:pt modelId="{6901B32F-C0BD-4D84-8CD5-2DCC99DE5979}" type="pres">
      <dgm:prSet presAssocID="{7D2020A5-CCAA-4590-A512-1AAE2A882A12}" presName="sibTrans" presStyleCnt="0"/>
      <dgm:spPr/>
    </dgm:pt>
    <dgm:pt modelId="{1D63D3D6-50E4-479D-9407-D215EC1597E8}" type="pres">
      <dgm:prSet presAssocID="{602ED7D6-F351-4647-87D1-33B15EF3E69B}" presName="compNode" presStyleCnt="0"/>
      <dgm:spPr/>
    </dgm:pt>
    <dgm:pt modelId="{597E90F4-5A6C-4D6A-B6EF-598D419DA043}" type="pres">
      <dgm:prSet presAssocID="{602ED7D6-F351-4647-87D1-33B15EF3E69B}" presName="bgRect" presStyleLbl="bgShp" presStyleIdx="4" presStyleCnt="6"/>
      <dgm:spPr/>
    </dgm:pt>
    <dgm:pt modelId="{C8ED0E83-7ADC-46AC-B7C2-4A6EB023FFEB}" type="pres">
      <dgm:prSet presAssocID="{602ED7D6-F351-4647-87D1-33B15EF3E69B}"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North America"/>
        </a:ext>
      </dgm:extLst>
    </dgm:pt>
    <dgm:pt modelId="{D1E99641-E7EF-4307-8DC4-80EA24BA6FA7}" type="pres">
      <dgm:prSet presAssocID="{602ED7D6-F351-4647-87D1-33B15EF3E69B}" presName="spaceRect" presStyleCnt="0"/>
      <dgm:spPr/>
    </dgm:pt>
    <dgm:pt modelId="{C220E4F2-A161-4E50-8CDB-B8DEE64561DD}" type="pres">
      <dgm:prSet presAssocID="{602ED7D6-F351-4647-87D1-33B15EF3E69B}" presName="parTx" presStyleLbl="revTx" presStyleIdx="4" presStyleCnt="6">
        <dgm:presLayoutVars>
          <dgm:chMax val="0"/>
          <dgm:chPref val="0"/>
        </dgm:presLayoutVars>
      </dgm:prSet>
      <dgm:spPr/>
    </dgm:pt>
    <dgm:pt modelId="{BD552F98-3D40-4105-8938-5E9AEAC00CA7}" type="pres">
      <dgm:prSet presAssocID="{AF5C31D5-6774-41A7-B4B8-657DD9FC26AA}" presName="sibTrans" presStyleCnt="0"/>
      <dgm:spPr/>
    </dgm:pt>
    <dgm:pt modelId="{030114EB-67A5-46A3-A68E-EBB7DC1F28F9}" type="pres">
      <dgm:prSet presAssocID="{AA658B2B-4BF0-451F-90EB-1769098303C0}" presName="compNode" presStyleCnt="0"/>
      <dgm:spPr/>
    </dgm:pt>
    <dgm:pt modelId="{8629052B-B3DD-4837-8682-D17AE4D5B7CD}" type="pres">
      <dgm:prSet presAssocID="{AA658B2B-4BF0-451F-90EB-1769098303C0}" presName="bgRect" presStyleLbl="bgShp" presStyleIdx="5" presStyleCnt="6"/>
      <dgm:spPr/>
    </dgm:pt>
    <dgm:pt modelId="{F7963102-CE38-434E-8983-76A6CA09F8D1}" type="pres">
      <dgm:prSet presAssocID="{AA658B2B-4BF0-451F-90EB-1769098303C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tatistics"/>
        </a:ext>
      </dgm:extLst>
    </dgm:pt>
    <dgm:pt modelId="{63A1EA9C-7EB4-4BD0-A215-1284FFA06098}" type="pres">
      <dgm:prSet presAssocID="{AA658B2B-4BF0-451F-90EB-1769098303C0}" presName="spaceRect" presStyleCnt="0"/>
      <dgm:spPr/>
    </dgm:pt>
    <dgm:pt modelId="{4F5CDC6B-3183-4F1F-B680-A9C67CDBF99C}" type="pres">
      <dgm:prSet presAssocID="{AA658B2B-4BF0-451F-90EB-1769098303C0}" presName="parTx" presStyleLbl="revTx" presStyleIdx="5" presStyleCnt="6">
        <dgm:presLayoutVars>
          <dgm:chMax val="0"/>
          <dgm:chPref val="0"/>
        </dgm:presLayoutVars>
      </dgm:prSet>
      <dgm:spPr/>
    </dgm:pt>
  </dgm:ptLst>
  <dgm:cxnLst>
    <dgm:cxn modelId="{BB25A314-85EF-451C-BC30-3BF262444C07}" type="presOf" srcId="{A061B24C-48F6-411A-BCD2-0866AF369D44}" destId="{BEA31888-61F6-4D08-BF67-8211FA3CFB55}" srcOrd="0" destOrd="0" presId="urn:microsoft.com/office/officeart/2018/2/layout/IconVerticalSolidList"/>
    <dgm:cxn modelId="{08189542-2EA7-40E1-BDAB-E1F224019EDD}" srcId="{7F1E1265-D77D-43A6-8495-612654D70D6C}" destId="{EF76F1BE-0B0A-4117-8D2A-BD14B8C5B78C}" srcOrd="1" destOrd="0" parTransId="{E7CA2577-226B-4CE5-B37D-BA64180DE338}" sibTransId="{230DB676-685F-4189-8A47-8403F372B8F7}"/>
    <dgm:cxn modelId="{A20CCC5D-C1CD-4AF7-8727-F924289F820D}" type="presOf" srcId="{AA658B2B-4BF0-451F-90EB-1769098303C0}" destId="{4F5CDC6B-3183-4F1F-B680-A9C67CDBF99C}" srcOrd="0" destOrd="0" presId="urn:microsoft.com/office/officeart/2018/2/layout/IconVerticalSolidList"/>
    <dgm:cxn modelId="{42302B60-2C10-4887-A996-E7C908495DBB}" srcId="{7F1E1265-D77D-43A6-8495-612654D70D6C}" destId="{602ED7D6-F351-4647-87D1-33B15EF3E69B}" srcOrd="4" destOrd="0" parTransId="{CF22EAC4-9FC8-482C-9CD8-03AA1E2AD101}" sibTransId="{AF5C31D5-6774-41A7-B4B8-657DD9FC26AA}"/>
    <dgm:cxn modelId="{64794F60-82C3-4C6D-835B-D8A554BD3CA7}" srcId="{7F1E1265-D77D-43A6-8495-612654D70D6C}" destId="{3414A8DA-C9F6-4CB2-93A5-88B0E862D45A}" srcOrd="0" destOrd="0" parTransId="{A1E6E258-5398-4A51-B3A8-35B7366BFAC6}" sibTransId="{E4BB4FF5-2DD1-45E6-BFA9-CA731586D493}"/>
    <dgm:cxn modelId="{93DA5B73-6F1C-41A3-84CB-4F0C7FB2DB52}" srcId="{7F1E1265-D77D-43A6-8495-612654D70D6C}" destId="{ABF98F30-9C4B-4F71-83D5-5035ADA50F12}" srcOrd="3" destOrd="0" parTransId="{D1BF1A40-35BF-4095-8999-56BF5F05571D}" sibTransId="{7D2020A5-CCAA-4590-A512-1AAE2A882A12}"/>
    <dgm:cxn modelId="{BE7A8881-5964-42CD-9170-EAE45EC40456}" type="presOf" srcId="{7F1E1265-D77D-43A6-8495-612654D70D6C}" destId="{D267936E-C4B1-4DF1-B6BE-9C36B39555E0}" srcOrd="0" destOrd="0" presId="urn:microsoft.com/office/officeart/2018/2/layout/IconVerticalSolidList"/>
    <dgm:cxn modelId="{D2F1639A-C833-460A-A520-3DCBD987E593}" type="presOf" srcId="{602ED7D6-F351-4647-87D1-33B15EF3E69B}" destId="{C220E4F2-A161-4E50-8CDB-B8DEE64561DD}" srcOrd="0" destOrd="0" presId="urn:microsoft.com/office/officeart/2018/2/layout/IconVerticalSolidList"/>
    <dgm:cxn modelId="{667CA49C-9755-46B0-8176-54B0022047FA}" srcId="{7F1E1265-D77D-43A6-8495-612654D70D6C}" destId="{AA658B2B-4BF0-451F-90EB-1769098303C0}" srcOrd="5" destOrd="0" parTransId="{85B7D6AE-1CA9-46A3-AFE9-C5341F199EE5}" sibTransId="{5D0FF74D-459E-4B99-B05D-83DD583D3E03}"/>
    <dgm:cxn modelId="{85F995BB-B60E-4A25-A52C-53F466A80246}" type="presOf" srcId="{3414A8DA-C9F6-4CB2-93A5-88B0E862D45A}" destId="{68E87186-12E9-45E3-99EC-37C71F0FEA9E}" srcOrd="0" destOrd="0" presId="urn:microsoft.com/office/officeart/2018/2/layout/IconVerticalSolidList"/>
    <dgm:cxn modelId="{115448D7-DD03-4912-B6BD-3439662FF9EC}" type="presOf" srcId="{ABF98F30-9C4B-4F71-83D5-5035ADA50F12}" destId="{03629595-E513-403E-B4EB-4BDF5C13FD43}" srcOrd="0" destOrd="0" presId="urn:microsoft.com/office/officeart/2018/2/layout/IconVerticalSolidList"/>
    <dgm:cxn modelId="{38A339DB-1290-4B73-B088-86ACD5F1E4A0}" type="presOf" srcId="{EF76F1BE-0B0A-4117-8D2A-BD14B8C5B78C}" destId="{A51CBDB2-7641-463F-AC2D-F00A8767C6FD}" srcOrd="0" destOrd="0" presId="urn:microsoft.com/office/officeart/2018/2/layout/IconVerticalSolidList"/>
    <dgm:cxn modelId="{DF6D2CEB-D5D0-4282-B602-887D2C5D2B88}" srcId="{7F1E1265-D77D-43A6-8495-612654D70D6C}" destId="{A061B24C-48F6-411A-BCD2-0866AF369D44}" srcOrd="2" destOrd="0" parTransId="{9BBE8D11-3B54-49A6-866B-92940AE24708}" sibTransId="{D6280F8B-A84E-49F8-BEB9-71893B728501}"/>
    <dgm:cxn modelId="{B24CA33A-1C8E-4F6C-BFD7-49383BC87849}" type="presParOf" srcId="{D267936E-C4B1-4DF1-B6BE-9C36B39555E0}" destId="{27AC47F4-99CE-494F-B362-5B22670B428D}" srcOrd="0" destOrd="0" presId="urn:microsoft.com/office/officeart/2018/2/layout/IconVerticalSolidList"/>
    <dgm:cxn modelId="{00AE9A40-B1B9-4102-B6EF-66FBC0586743}" type="presParOf" srcId="{27AC47F4-99CE-494F-B362-5B22670B428D}" destId="{A2638856-71AC-458A-9E91-B5A27EB6710B}" srcOrd="0" destOrd="0" presId="urn:microsoft.com/office/officeart/2018/2/layout/IconVerticalSolidList"/>
    <dgm:cxn modelId="{EE417292-8EC1-4450-9BAB-D7122A1745E8}" type="presParOf" srcId="{27AC47F4-99CE-494F-B362-5B22670B428D}" destId="{32E95D68-D588-4DD1-8243-3B3C0ACAD3DF}" srcOrd="1" destOrd="0" presId="urn:microsoft.com/office/officeart/2018/2/layout/IconVerticalSolidList"/>
    <dgm:cxn modelId="{633FD247-1556-4302-ABA0-24271EEC6560}" type="presParOf" srcId="{27AC47F4-99CE-494F-B362-5B22670B428D}" destId="{E9DD5C16-388F-4779-B4A5-20C884A0A249}" srcOrd="2" destOrd="0" presId="urn:microsoft.com/office/officeart/2018/2/layout/IconVerticalSolidList"/>
    <dgm:cxn modelId="{50B78F71-2FCD-4C63-BC8A-2A88B2892DD6}" type="presParOf" srcId="{27AC47F4-99CE-494F-B362-5B22670B428D}" destId="{68E87186-12E9-45E3-99EC-37C71F0FEA9E}" srcOrd="3" destOrd="0" presId="urn:microsoft.com/office/officeart/2018/2/layout/IconVerticalSolidList"/>
    <dgm:cxn modelId="{2D1830C9-6CA4-46A2-91AB-77F51D803441}" type="presParOf" srcId="{D267936E-C4B1-4DF1-B6BE-9C36B39555E0}" destId="{3CBC1E5C-F177-4BFE-A20C-0600B5D49B41}" srcOrd="1" destOrd="0" presId="urn:microsoft.com/office/officeart/2018/2/layout/IconVerticalSolidList"/>
    <dgm:cxn modelId="{A0BC3916-35AB-42C7-8A6F-F0B28F0E3702}" type="presParOf" srcId="{D267936E-C4B1-4DF1-B6BE-9C36B39555E0}" destId="{83E6D7EC-6E25-4926-8CCB-0DA6403B9082}" srcOrd="2" destOrd="0" presId="urn:microsoft.com/office/officeart/2018/2/layout/IconVerticalSolidList"/>
    <dgm:cxn modelId="{E23181D7-C18F-476B-9B3F-E8A0D473930C}" type="presParOf" srcId="{83E6D7EC-6E25-4926-8CCB-0DA6403B9082}" destId="{FCED4C3A-AADD-4A72-8FC4-D8B582E672CB}" srcOrd="0" destOrd="0" presId="urn:microsoft.com/office/officeart/2018/2/layout/IconVerticalSolidList"/>
    <dgm:cxn modelId="{777F733C-D5A4-4BB1-B638-7C2388AD67BD}" type="presParOf" srcId="{83E6D7EC-6E25-4926-8CCB-0DA6403B9082}" destId="{AADBDF32-090A-480D-BEAC-B1D9831DE0FF}" srcOrd="1" destOrd="0" presId="urn:microsoft.com/office/officeart/2018/2/layout/IconVerticalSolidList"/>
    <dgm:cxn modelId="{85ABDDC6-594B-4590-9C4C-B0E772BE57D0}" type="presParOf" srcId="{83E6D7EC-6E25-4926-8CCB-0DA6403B9082}" destId="{835254C0-CB03-4E5A-8782-5DCC7BD78B94}" srcOrd="2" destOrd="0" presId="urn:microsoft.com/office/officeart/2018/2/layout/IconVerticalSolidList"/>
    <dgm:cxn modelId="{DD8FFBD9-99BB-47DC-990E-0B7F4F636152}" type="presParOf" srcId="{83E6D7EC-6E25-4926-8CCB-0DA6403B9082}" destId="{A51CBDB2-7641-463F-AC2D-F00A8767C6FD}" srcOrd="3" destOrd="0" presId="urn:microsoft.com/office/officeart/2018/2/layout/IconVerticalSolidList"/>
    <dgm:cxn modelId="{B31A029D-BA80-4E80-B12A-773B075067FF}" type="presParOf" srcId="{D267936E-C4B1-4DF1-B6BE-9C36B39555E0}" destId="{FAF15774-40AA-4DC5-A57D-03E1BE0B1550}" srcOrd="3" destOrd="0" presId="urn:microsoft.com/office/officeart/2018/2/layout/IconVerticalSolidList"/>
    <dgm:cxn modelId="{46C46B11-822A-4D70-B0F1-91007CBBC8BD}" type="presParOf" srcId="{D267936E-C4B1-4DF1-B6BE-9C36B39555E0}" destId="{28A0C44D-5253-4331-8B61-FA900A5CF2DE}" srcOrd="4" destOrd="0" presId="urn:microsoft.com/office/officeart/2018/2/layout/IconVerticalSolidList"/>
    <dgm:cxn modelId="{49CB2253-E736-4710-833C-E4109F66EB28}" type="presParOf" srcId="{28A0C44D-5253-4331-8B61-FA900A5CF2DE}" destId="{3FD2656C-63BB-44D0-85C0-2DD9320A447B}" srcOrd="0" destOrd="0" presId="urn:microsoft.com/office/officeart/2018/2/layout/IconVerticalSolidList"/>
    <dgm:cxn modelId="{1E284809-44D1-4916-8960-CE6A7024E936}" type="presParOf" srcId="{28A0C44D-5253-4331-8B61-FA900A5CF2DE}" destId="{79475A5B-B806-4453-985C-5AC475393903}" srcOrd="1" destOrd="0" presId="urn:microsoft.com/office/officeart/2018/2/layout/IconVerticalSolidList"/>
    <dgm:cxn modelId="{9D995583-3C10-46F6-ACF1-6A855ED18881}" type="presParOf" srcId="{28A0C44D-5253-4331-8B61-FA900A5CF2DE}" destId="{C085D470-D70C-43EB-81E7-3C5F0B2C5B82}" srcOrd="2" destOrd="0" presId="urn:microsoft.com/office/officeart/2018/2/layout/IconVerticalSolidList"/>
    <dgm:cxn modelId="{05BD9980-4AE7-4EEF-8BEA-0874C9806BD2}" type="presParOf" srcId="{28A0C44D-5253-4331-8B61-FA900A5CF2DE}" destId="{BEA31888-61F6-4D08-BF67-8211FA3CFB55}" srcOrd="3" destOrd="0" presId="urn:microsoft.com/office/officeart/2018/2/layout/IconVerticalSolidList"/>
    <dgm:cxn modelId="{3F828DA9-B79B-4218-B12D-1BDEF7BFA6D8}" type="presParOf" srcId="{D267936E-C4B1-4DF1-B6BE-9C36B39555E0}" destId="{1AEA7408-F17A-46F4-B078-B175979F0720}" srcOrd="5" destOrd="0" presId="urn:microsoft.com/office/officeart/2018/2/layout/IconVerticalSolidList"/>
    <dgm:cxn modelId="{BEE5896B-42D9-42FC-A2DE-43DEEA5AE3BE}" type="presParOf" srcId="{D267936E-C4B1-4DF1-B6BE-9C36B39555E0}" destId="{374D3E49-5D94-4498-B520-1351D1D1F091}" srcOrd="6" destOrd="0" presId="urn:microsoft.com/office/officeart/2018/2/layout/IconVerticalSolidList"/>
    <dgm:cxn modelId="{A056733A-435B-4231-B19D-C514F4DB5657}" type="presParOf" srcId="{374D3E49-5D94-4498-B520-1351D1D1F091}" destId="{5CA5AD53-69C7-47F4-97BC-8B13D95073D1}" srcOrd="0" destOrd="0" presId="urn:microsoft.com/office/officeart/2018/2/layout/IconVerticalSolidList"/>
    <dgm:cxn modelId="{EC363A61-E56D-4340-BA9D-7BD309C2C579}" type="presParOf" srcId="{374D3E49-5D94-4498-B520-1351D1D1F091}" destId="{0A583151-9FCD-4B7C-A7A1-63397B00876C}" srcOrd="1" destOrd="0" presId="urn:microsoft.com/office/officeart/2018/2/layout/IconVerticalSolidList"/>
    <dgm:cxn modelId="{6FBE74BA-850D-4152-B171-85B0FF70F793}" type="presParOf" srcId="{374D3E49-5D94-4498-B520-1351D1D1F091}" destId="{6C6F59CE-A464-4D42-B557-D6BF8C210DB9}" srcOrd="2" destOrd="0" presId="urn:microsoft.com/office/officeart/2018/2/layout/IconVerticalSolidList"/>
    <dgm:cxn modelId="{4FF05104-6E77-491A-9820-FFE4D48BA6EA}" type="presParOf" srcId="{374D3E49-5D94-4498-B520-1351D1D1F091}" destId="{03629595-E513-403E-B4EB-4BDF5C13FD43}" srcOrd="3" destOrd="0" presId="urn:microsoft.com/office/officeart/2018/2/layout/IconVerticalSolidList"/>
    <dgm:cxn modelId="{05AA73B1-E8AF-4AB4-AAEA-E2887607FD4C}" type="presParOf" srcId="{D267936E-C4B1-4DF1-B6BE-9C36B39555E0}" destId="{6901B32F-C0BD-4D84-8CD5-2DCC99DE5979}" srcOrd="7" destOrd="0" presId="urn:microsoft.com/office/officeart/2018/2/layout/IconVerticalSolidList"/>
    <dgm:cxn modelId="{41DBDFA1-C8FE-48CE-98AE-6AD0468D0761}" type="presParOf" srcId="{D267936E-C4B1-4DF1-B6BE-9C36B39555E0}" destId="{1D63D3D6-50E4-479D-9407-D215EC1597E8}" srcOrd="8" destOrd="0" presId="urn:microsoft.com/office/officeart/2018/2/layout/IconVerticalSolidList"/>
    <dgm:cxn modelId="{BBECD734-8004-44D5-AEBA-18FE537A3E6A}" type="presParOf" srcId="{1D63D3D6-50E4-479D-9407-D215EC1597E8}" destId="{597E90F4-5A6C-4D6A-B6EF-598D419DA043}" srcOrd="0" destOrd="0" presId="urn:microsoft.com/office/officeart/2018/2/layout/IconVerticalSolidList"/>
    <dgm:cxn modelId="{B0BA634F-B227-4CD6-B152-1DA37557E6D4}" type="presParOf" srcId="{1D63D3D6-50E4-479D-9407-D215EC1597E8}" destId="{C8ED0E83-7ADC-46AC-B7C2-4A6EB023FFEB}" srcOrd="1" destOrd="0" presId="urn:microsoft.com/office/officeart/2018/2/layout/IconVerticalSolidList"/>
    <dgm:cxn modelId="{D54A1471-7263-4F51-97C8-CE74ED1574BF}" type="presParOf" srcId="{1D63D3D6-50E4-479D-9407-D215EC1597E8}" destId="{D1E99641-E7EF-4307-8DC4-80EA24BA6FA7}" srcOrd="2" destOrd="0" presId="urn:microsoft.com/office/officeart/2018/2/layout/IconVerticalSolidList"/>
    <dgm:cxn modelId="{9A574DA5-315E-489E-98F8-18E8395EBD2F}" type="presParOf" srcId="{1D63D3D6-50E4-479D-9407-D215EC1597E8}" destId="{C220E4F2-A161-4E50-8CDB-B8DEE64561DD}" srcOrd="3" destOrd="0" presId="urn:microsoft.com/office/officeart/2018/2/layout/IconVerticalSolidList"/>
    <dgm:cxn modelId="{8882DF45-FE61-4928-AEDB-A14FA34D5AA0}" type="presParOf" srcId="{D267936E-C4B1-4DF1-B6BE-9C36B39555E0}" destId="{BD552F98-3D40-4105-8938-5E9AEAC00CA7}" srcOrd="9" destOrd="0" presId="urn:microsoft.com/office/officeart/2018/2/layout/IconVerticalSolidList"/>
    <dgm:cxn modelId="{0E562920-6887-4392-8A7E-3190E125CA9D}" type="presParOf" srcId="{D267936E-C4B1-4DF1-B6BE-9C36B39555E0}" destId="{030114EB-67A5-46A3-A68E-EBB7DC1F28F9}" srcOrd="10" destOrd="0" presId="urn:microsoft.com/office/officeart/2018/2/layout/IconVerticalSolidList"/>
    <dgm:cxn modelId="{6433A875-FAD7-4D94-A5E5-A079858695EB}" type="presParOf" srcId="{030114EB-67A5-46A3-A68E-EBB7DC1F28F9}" destId="{8629052B-B3DD-4837-8682-D17AE4D5B7CD}" srcOrd="0" destOrd="0" presId="urn:microsoft.com/office/officeart/2018/2/layout/IconVerticalSolidList"/>
    <dgm:cxn modelId="{9B929025-F158-478A-AA4A-14872F20D872}" type="presParOf" srcId="{030114EB-67A5-46A3-A68E-EBB7DC1F28F9}" destId="{F7963102-CE38-434E-8983-76A6CA09F8D1}" srcOrd="1" destOrd="0" presId="urn:microsoft.com/office/officeart/2018/2/layout/IconVerticalSolidList"/>
    <dgm:cxn modelId="{9AE23625-F308-4ADB-9003-BD7714FA0DAA}" type="presParOf" srcId="{030114EB-67A5-46A3-A68E-EBB7DC1F28F9}" destId="{63A1EA9C-7EB4-4BD0-A215-1284FFA06098}" srcOrd="2" destOrd="0" presId="urn:microsoft.com/office/officeart/2018/2/layout/IconVerticalSolidList"/>
    <dgm:cxn modelId="{72098036-EFF0-4CD1-9449-631B82AB7512}" type="presParOf" srcId="{030114EB-67A5-46A3-A68E-EBB7DC1F28F9}" destId="{4F5CDC6B-3183-4F1F-B680-A9C67CDBF99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6506800-7841-46BE-93E2-4778A0A6E78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C864B74-A504-4019-9820-E3F7BEDB1E4B}">
      <dgm:prSet/>
      <dgm:spPr/>
      <dgm:t>
        <a:bodyPr/>
        <a:lstStyle/>
        <a:p>
          <a:r>
            <a:rPr lang="en-US"/>
            <a:t>Build and index of small </a:t>
          </a:r>
          <a:r>
            <a:rPr lang="en-US" b="1" i="1"/>
            <a:t>words</a:t>
          </a:r>
          <a:r>
            <a:rPr lang="en-US"/>
            <a:t> (nucleotide, amino acids) that are found in your sequence database</a:t>
          </a:r>
        </a:p>
      </dgm:t>
    </dgm:pt>
    <dgm:pt modelId="{43C39898-5582-4124-9B62-44657C096933}" type="parTrans" cxnId="{80E4B023-3E48-4397-A077-03ED53F2F987}">
      <dgm:prSet/>
      <dgm:spPr/>
      <dgm:t>
        <a:bodyPr/>
        <a:lstStyle/>
        <a:p>
          <a:endParaRPr lang="en-US"/>
        </a:p>
      </dgm:t>
    </dgm:pt>
    <dgm:pt modelId="{85B45C99-D584-4BC2-A1B4-F463F6A06FA6}" type="sibTrans" cxnId="{80E4B023-3E48-4397-A077-03ED53F2F987}">
      <dgm:prSet/>
      <dgm:spPr/>
      <dgm:t>
        <a:bodyPr/>
        <a:lstStyle/>
        <a:p>
          <a:endParaRPr lang="en-US"/>
        </a:p>
      </dgm:t>
    </dgm:pt>
    <dgm:pt modelId="{07CF3AD7-53D0-4FB0-8C01-320E1E9890E9}">
      <dgm:prSet/>
      <dgm:spPr/>
      <dgm:t>
        <a:bodyPr/>
        <a:lstStyle/>
        <a:p>
          <a:r>
            <a:rPr lang="en-US"/>
            <a:t>When a BLAST starts, split your query into these words and look them up in the database</a:t>
          </a:r>
        </a:p>
      </dgm:t>
    </dgm:pt>
    <dgm:pt modelId="{F5B5730F-DF8D-4AD0-A6D8-7C3B4C53073A}" type="parTrans" cxnId="{D7CA928E-D488-464E-A333-E43217210CDD}">
      <dgm:prSet/>
      <dgm:spPr/>
      <dgm:t>
        <a:bodyPr/>
        <a:lstStyle/>
        <a:p>
          <a:endParaRPr lang="en-US"/>
        </a:p>
      </dgm:t>
    </dgm:pt>
    <dgm:pt modelId="{D8D16319-EB2F-460B-B067-E3CB5F07C46D}" type="sibTrans" cxnId="{D7CA928E-D488-464E-A333-E43217210CDD}">
      <dgm:prSet/>
      <dgm:spPr/>
      <dgm:t>
        <a:bodyPr/>
        <a:lstStyle/>
        <a:p>
          <a:endParaRPr lang="en-US"/>
        </a:p>
      </dgm:t>
    </dgm:pt>
    <dgm:pt modelId="{6CBC5A84-2A10-40E5-BACD-16AF1AD4CEA7}">
      <dgm:prSet/>
      <dgm:spPr/>
      <dgm:t>
        <a:bodyPr/>
        <a:lstStyle/>
        <a:p>
          <a:r>
            <a:rPr lang="en-US"/>
            <a:t>If you find a match, perform an actual (local) alignment</a:t>
          </a:r>
        </a:p>
      </dgm:t>
    </dgm:pt>
    <dgm:pt modelId="{A2A5D43C-38AE-437F-A218-D0BEBFCCE450}" type="parTrans" cxnId="{CB51DC8A-3090-4BB3-9DC0-B1AA2CE1327D}">
      <dgm:prSet/>
      <dgm:spPr/>
      <dgm:t>
        <a:bodyPr/>
        <a:lstStyle/>
        <a:p>
          <a:endParaRPr lang="en-US"/>
        </a:p>
      </dgm:t>
    </dgm:pt>
    <dgm:pt modelId="{C3401139-565D-4504-A613-118794660720}" type="sibTrans" cxnId="{CB51DC8A-3090-4BB3-9DC0-B1AA2CE1327D}">
      <dgm:prSet/>
      <dgm:spPr/>
      <dgm:t>
        <a:bodyPr/>
        <a:lstStyle/>
        <a:p>
          <a:endParaRPr lang="en-US"/>
        </a:p>
      </dgm:t>
    </dgm:pt>
    <dgm:pt modelId="{9A4BF47F-F8E9-43B1-AA3C-D72E1652F848}">
      <dgm:prSet/>
      <dgm:spPr/>
      <dgm:t>
        <a:bodyPr/>
        <a:lstStyle/>
        <a:p>
          <a:r>
            <a:rPr lang="en-US"/>
            <a:t>Crucial parameters: </a:t>
          </a:r>
          <a:r>
            <a:rPr lang="en-US" b="1" i="1"/>
            <a:t>word-size</a:t>
          </a:r>
          <a:r>
            <a:rPr lang="en-US"/>
            <a:t> and </a:t>
          </a:r>
          <a:r>
            <a:rPr lang="en-US" b="1" i="1"/>
            <a:t>alignment-threshold</a:t>
          </a:r>
          <a:endParaRPr lang="en-US"/>
        </a:p>
      </dgm:t>
    </dgm:pt>
    <dgm:pt modelId="{CE25DDA5-9FDE-494D-8675-72C6D3543702}" type="parTrans" cxnId="{4054E6FD-4D14-434D-A104-A1BF5BC29558}">
      <dgm:prSet/>
      <dgm:spPr/>
      <dgm:t>
        <a:bodyPr/>
        <a:lstStyle/>
        <a:p>
          <a:endParaRPr lang="en-US"/>
        </a:p>
      </dgm:t>
    </dgm:pt>
    <dgm:pt modelId="{8CB68DDA-A7DF-4CA5-80B0-B68EAE5415C3}" type="sibTrans" cxnId="{4054E6FD-4D14-434D-A104-A1BF5BC29558}">
      <dgm:prSet/>
      <dgm:spPr/>
      <dgm:t>
        <a:bodyPr/>
        <a:lstStyle/>
        <a:p>
          <a:endParaRPr lang="en-US"/>
        </a:p>
      </dgm:t>
    </dgm:pt>
    <dgm:pt modelId="{744B831A-0AA3-4472-BB2E-DF07DB256CBA}" type="pres">
      <dgm:prSet presAssocID="{D6506800-7841-46BE-93E2-4778A0A6E78F}" presName="root" presStyleCnt="0">
        <dgm:presLayoutVars>
          <dgm:dir/>
          <dgm:resizeHandles val="exact"/>
        </dgm:presLayoutVars>
      </dgm:prSet>
      <dgm:spPr/>
    </dgm:pt>
    <dgm:pt modelId="{40756814-885F-4041-971C-D73E02630704}" type="pres">
      <dgm:prSet presAssocID="{3C864B74-A504-4019-9820-E3F7BEDB1E4B}" presName="compNode" presStyleCnt="0"/>
      <dgm:spPr/>
    </dgm:pt>
    <dgm:pt modelId="{71D8F6EC-2545-4282-A0FB-C2087386B3CA}" type="pres">
      <dgm:prSet presAssocID="{3C864B74-A504-4019-9820-E3F7BEDB1E4B}" presName="bgRect" presStyleLbl="bgShp" presStyleIdx="0" presStyleCnt="4"/>
      <dgm:spPr/>
    </dgm:pt>
    <dgm:pt modelId="{4346A89A-BB5F-4372-83D2-F450951F89FE}" type="pres">
      <dgm:prSet presAssocID="{3C864B74-A504-4019-9820-E3F7BEDB1E4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NA"/>
        </a:ext>
      </dgm:extLst>
    </dgm:pt>
    <dgm:pt modelId="{C421956A-E61C-4CCF-86F9-00C3483CCCB7}" type="pres">
      <dgm:prSet presAssocID="{3C864B74-A504-4019-9820-E3F7BEDB1E4B}" presName="spaceRect" presStyleCnt="0"/>
      <dgm:spPr/>
    </dgm:pt>
    <dgm:pt modelId="{E3BC2119-AE26-44FC-9CEC-646C31300261}" type="pres">
      <dgm:prSet presAssocID="{3C864B74-A504-4019-9820-E3F7BEDB1E4B}" presName="parTx" presStyleLbl="revTx" presStyleIdx="0" presStyleCnt="4">
        <dgm:presLayoutVars>
          <dgm:chMax val="0"/>
          <dgm:chPref val="0"/>
        </dgm:presLayoutVars>
      </dgm:prSet>
      <dgm:spPr/>
    </dgm:pt>
    <dgm:pt modelId="{9AB7139F-BC21-4F4D-8ED8-3D7A159DFA59}" type="pres">
      <dgm:prSet presAssocID="{85B45C99-D584-4BC2-A1B4-F463F6A06FA6}" presName="sibTrans" presStyleCnt="0"/>
      <dgm:spPr/>
    </dgm:pt>
    <dgm:pt modelId="{DA20A93F-59CD-4E38-B837-C28540E1ACD6}" type="pres">
      <dgm:prSet presAssocID="{07CF3AD7-53D0-4FB0-8C01-320E1E9890E9}" presName="compNode" presStyleCnt="0"/>
      <dgm:spPr/>
    </dgm:pt>
    <dgm:pt modelId="{8CC797E4-760D-4BEE-9CB9-D39440B49AEF}" type="pres">
      <dgm:prSet presAssocID="{07CF3AD7-53D0-4FB0-8C01-320E1E9890E9}" presName="bgRect" presStyleLbl="bgShp" presStyleIdx="1" presStyleCnt="4"/>
      <dgm:spPr/>
    </dgm:pt>
    <dgm:pt modelId="{8C7FD7A3-7FD4-401F-819B-1D7E3DF3932C}" type="pres">
      <dgm:prSet presAssocID="{07CF3AD7-53D0-4FB0-8C01-320E1E9890E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Zoom Out"/>
        </a:ext>
      </dgm:extLst>
    </dgm:pt>
    <dgm:pt modelId="{BCB9008D-E16C-43B0-9F1E-A9CFB9017BBC}" type="pres">
      <dgm:prSet presAssocID="{07CF3AD7-53D0-4FB0-8C01-320E1E9890E9}" presName="spaceRect" presStyleCnt="0"/>
      <dgm:spPr/>
    </dgm:pt>
    <dgm:pt modelId="{61B5558A-8AE6-49AD-8487-917D0A80D255}" type="pres">
      <dgm:prSet presAssocID="{07CF3AD7-53D0-4FB0-8C01-320E1E9890E9}" presName="parTx" presStyleLbl="revTx" presStyleIdx="1" presStyleCnt="4">
        <dgm:presLayoutVars>
          <dgm:chMax val="0"/>
          <dgm:chPref val="0"/>
        </dgm:presLayoutVars>
      </dgm:prSet>
      <dgm:spPr/>
    </dgm:pt>
    <dgm:pt modelId="{C288B338-0537-4DEF-B6EA-E5CF4A36DFD0}" type="pres">
      <dgm:prSet presAssocID="{D8D16319-EB2F-460B-B067-E3CB5F07C46D}" presName="sibTrans" presStyleCnt="0"/>
      <dgm:spPr/>
    </dgm:pt>
    <dgm:pt modelId="{CDA05CBA-54CD-47DB-BC88-C7E40A827A2D}" type="pres">
      <dgm:prSet presAssocID="{6CBC5A84-2A10-40E5-BACD-16AF1AD4CEA7}" presName="compNode" presStyleCnt="0"/>
      <dgm:spPr/>
    </dgm:pt>
    <dgm:pt modelId="{BF9746E5-0519-4889-BCA8-1E4C7B3BF4E2}" type="pres">
      <dgm:prSet presAssocID="{6CBC5A84-2A10-40E5-BACD-16AF1AD4CEA7}" presName="bgRect" presStyleLbl="bgShp" presStyleIdx="2" presStyleCnt="4"/>
      <dgm:spPr/>
    </dgm:pt>
    <dgm:pt modelId="{6516914F-A963-4F48-B5B5-0A9747D4719E}" type="pres">
      <dgm:prSet presAssocID="{6CBC5A84-2A10-40E5-BACD-16AF1AD4CEA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keleton"/>
        </a:ext>
      </dgm:extLst>
    </dgm:pt>
    <dgm:pt modelId="{5384880C-AD57-4DBA-A3D9-4DE89C06E987}" type="pres">
      <dgm:prSet presAssocID="{6CBC5A84-2A10-40E5-BACD-16AF1AD4CEA7}" presName="spaceRect" presStyleCnt="0"/>
      <dgm:spPr/>
    </dgm:pt>
    <dgm:pt modelId="{C026CD4E-D267-4405-BB7F-249D9E886136}" type="pres">
      <dgm:prSet presAssocID="{6CBC5A84-2A10-40E5-BACD-16AF1AD4CEA7}" presName="parTx" presStyleLbl="revTx" presStyleIdx="2" presStyleCnt="4">
        <dgm:presLayoutVars>
          <dgm:chMax val="0"/>
          <dgm:chPref val="0"/>
        </dgm:presLayoutVars>
      </dgm:prSet>
      <dgm:spPr/>
    </dgm:pt>
    <dgm:pt modelId="{B417FAC4-6FFD-4493-9576-B2BEA2BA5A70}" type="pres">
      <dgm:prSet presAssocID="{C3401139-565D-4504-A613-118794660720}" presName="sibTrans" presStyleCnt="0"/>
      <dgm:spPr/>
    </dgm:pt>
    <dgm:pt modelId="{C6FC1626-843B-49B2-8CB8-75D405C5F34D}" type="pres">
      <dgm:prSet presAssocID="{9A4BF47F-F8E9-43B1-AA3C-D72E1652F848}" presName="compNode" presStyleCnt="0"/>
      <dgm:spPr/>
    </dgm:pt>
    <dgm:pt modelId="{F62328F6-3ECC-4652-826A-5EE77EC2173A}" type="pres">
      <dgm:prSet presAssocID="{9A4BF47F-F8E9-43B1-AA3C-D72E1652F848}" presName="bgRect" presStyleLbl="bgShp" presStyleIdx="3" presStyleCnt="4"/>
      <dgm:spPr/>
    </dgm:pt>
    <dgm:pt modelId="{20C6D717-34BE-49CC-A741-F05178B6339E}" type="pres">
      <dgm:prSet presAssocID="{9A4BF47F-F8E9-43B1-AA3C-D72E1652F84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ircle with Left Arrow"/>
        </a:ext>
      </dgm:extLst>
    </dgm:pt>
    <dgm:pt modelId="{F2E5D55F-0113-4B31-857A-1B4CCFBE0D26}" type="pres">
      <dgm:prSet presAssocID="{9A4BF47F-F8E9-43B1-AA3C-D72E1652F848}" presName="spaceRect" presStyleCnt="0"/>
      <dgm:spPr/>
    </dgm:pt>
    <dgm:pt modelId="{FCE788CC-87BC-4524-85F2-BA24D43DCAC7}" type="pres">
      <dgm:prSet presAssocID="{9A4BF47F-F8E9-43B1-AA3C-D72E1652F848}" presName="parTx" presStyleLbl="revTx" presStyleIdx="3" presStyleCnt="4">
        <dgm:presLayoutVars>
          <dgm:chMax val="0"/>
          <dgm:chPref val="0"/>
        </dgm:presLayoutVars>
      </dgm:prSet>
      <dgm:spPr/>
    </dgm:pt>
  </dgm:ptLst>
  <dgm:cxnLst>
    <dgm:cxn modelId="{12BF9B1A-4A88-4A65-B6B1-817951C7602E}" type="presOf" srcId="{6CBC5A84-2A10-40E5-BACD-16AF1AD4CEA7}" destId="{C026CD4E-D267-4405-BB7F-249D9E886136}" srcOrd="0" destOrd="0" presId="urn:microsoft.com/office/officeart/2018/2/layout/IconVerticalSolidList"/>
    <dgm:cxn modelId="{80E4B023-3E48-4397-A077-03ED53F2F987}" srcId="{D6506800-7841-46BE-93E2-4778A0A6E78F}" destId="{3C864B74-A504-4019-9820-E3F7BEDB1E4B}" srcOrd="0" destOrd="0" parTransId="{43C39898-5582-4124-9B62-44657C096933}" sibTransId="{85B45C99-D584-4BC2-A1B4-F463F6A06FA6}"/>
    <dgm:cxn modelId="{A4C74D52-9627-4247-9A41-98B456A9DC0C}" type="presOf" srcId="{3C864B74-A504-4019-9820-E3F7BEDB1E4B}" destId="{E3BC2119-AE26-44FC-9CEC-646C31300261}" srcOrd="0" destOrd="0" presId="urn:microsoft.com/office/officeart/2018/2/layout/IconVerticalSolidList"/>
    <dgm:cxn modelId="{CB51DC8A-3090-4BB3-9DC0-B1AA2CE1327D}" srcId="{D6506800-7841-46BE-93E2-4778A0A6E78F}" destId="{6CBC5A84-2A10-40E5-BACD-16AF1AD4CEA7}" srcOrd="2" destOrd="0" parTransId="{A2A5D43C-38AE-437F-A218-D0BEBFCCE450}" sibTransId="{C3401139-565D-4504-A613-118794660720}"/>
    <dgm:cxn modelId="{D7CA928E-D488-464E-A333-E43217210CDD}" srcId="{D6506800-7841-46BE-93E2-4778A0A6E78F}" destId="{07CF3AD7-53D0-4FB0-8C01-320E1E9890E9}" srcOrd="1" destOrd="0" parTransId="{F5B5730F-DF8D-4AD0-A6D8-7C3B4C53073A}" sibTransId="{D8D16319-EB2F-460B-B067-E3CB5F07C46D}"/>
    <dgm:cxn modelId="{9DAE55C9-5FE8-4984-9BFD-7240F7802096}" type="presOf" srcId="{D6506800-7841-46BE-93E2-4778A0A6E78F}" destId="{744B831A-0AA3-4472-BB2E-DF07DB256CBA}" srcOrd="0" destOrd="0" presId="urn:microsoft.com/office/officeart/2018/2/layout/IconVerticalSolidList"/>
    <dgm:cxn modelId="{B04BCCF4-1CAE-48DF-9460-E56811A1850D}" type="presOf" srcId="{9A4BF47F-F8E9-43B1-AA3C-D72E1652F848}" destId="{FCE788CC-87BC-4524-85F2-BA24D43DCAC7}" srcOrd="0" destOrd="0" presId="urn:microsoft.com/office/officeart/2018/2/layout/IconVerticalSolidList"/>
    <dgm:cxn modelId="{4989E4F8-6896-4DC6-95B3-CDA27FF800EB}" type="presOf" srcId="{07CF3AD7-53D0-4FB0-8C01-320E1E9890E9}" destId="{61B5558A-8AE6-49AD-8487-917D0A80D255}" srcOrd="0" destOrd="0" presId="urn:microsoft.com/office/officeart/2018/2/layout/IconVerticalSolidList"/>
    <dgm:cxn modelId="{4054E6FD-4D14-434D-A104-A1BF5BC29558}" srcId="{D6506800-7841-46BE-93E2-4778A0A6E78F}" destId="{9A4BF47F-F8E9-43B1-AA3C-D72E1652F848}" srcOrd="3" destOrd="0" parTransId="{CE25DDA5-9FDE-494D-8675-72C6D3543702}" sibTransId="{8CB68DDA-A7DF-4CA5-80B0-B68EAE5415C3}"/>
    <dgm:cxn modelId="{4D5C580C-3B12-49F3-8B38-1D873127BA02}" type="presParOf" srcId="{744B831A-0AA3-4472-BB2E-DF07DB256CBA}" destId="{40756814-885F-4041-971C-D73E02630704}" srcOrd="0" destOrd="0" presId="urn:microsoft.com/office/officeart/2018/2/layout/IconVerticalSolidList"/>
    <dgm:cxn modelId="{6407474B-0437-4469-8489-F93A771191BC}" type="presParOf" srcId="{40756814-885F-4041-971C-D73E02630704}" destId="{71D8F6EC-2545-4282-A0FB-C2087386B3CA}" srcOrd="0" destOrd="0" presId="urn:microsoft.com/office/officeart/2018/2/layout/IconVerticalSolidList"/>
    <dgm:cxn modelId="{1639A059-4073-484A-A6C5-F94D85E3D8A7}" type="presParOf" srcId="{40756814-885F-4041-971C-D73E02630704}" destId="{4346A89A-BB5F-4372-83D2-F450951F89FE}" srcOrd="1" destOrd="0" presId="urn:microsoft.com/office/officeart/2018/2/layout/IconVerticalSolidList"/>
    <dgm:cxn modelId="{2AB2C559-B954-4530-80BC-831DEE9CDCAA}" type="presParOf" srcId="{40756814-885F-4041-971C-D73E02630704}" destId="{C421956A-E61C-4CCF-86F9-00C3483CCCB7}" srcOrd="2" destOrd="0" presId="urn:microsoft.com/office/officeart/2018/2/layout/IconVerticalSolidList"/>
    <dgm:cxn modelId="{B5CABEDD-337D-480F-8C6B-A5D9B81950BF}" type="presParOf" srcId="{40756814-885F-4041-971C-D73E02630704}" destId="{E3BC2119-AE26-44FC-9CEC-646C31300261}" srcOrd="3" destOrd="0" presId="urn:microsoft.com/office/officeart/2018/2/layout/IconVerticalSolidList"/>
    <dgm:cxn modelId="{9B671A24-4E16-49C7-8B77-B1DF2D38906A}" type="presParOf" srcId="{744B831A-0AA3-4472-BB2E-DF07DB256CBA}" destId="{9AB7139F-BC21-4F4D-8ED8-3D7A159DFA59}" srcOrd="1" destOrd="0" presId="urn:microsoft.com/office/officeart/2018/2/layout/IconVerticalSolidList"/>
    <dgm:cxn modelId="{8B722703-E5A7-48AF-9777-EC4CD76040AA}" type="presParOf" srcId="{744B831A-0AA3-4472-BB2E-DF07DB256CBA}" destId="{DA20A93F-59CD-4E38-B837-C28540E1ACD6}" srcOrd="2" destOrd="0" presId="urn:microsoft.com/office/officeart/2018/2/layout/IconVerticalSolidList"/>
    <dgm:cxn modelId="{E36B6958-3F77-4174-A8F0-A949392A3E32}" type="presParOf" srcId="{DA20A93F-59CD-4E38-B837-C28540E1ACD6}" destId="{8CC797E4-760D-4BEE-9CB9-D39440B49AEF}" srcOrd="0" destOrd="0" presId="urn:microsoft.com/office/officeart/2018/2/layout/IconVerticalSolidList"/>
    <dgm:cxn modelId="{FB229C93-DFF3-4285-8F97-E59B577F72F1}" type="presParOf" srcId="{DA20A93F-59CD-4E38-B837-C28540E1ACD6}" destId="{8C7FD7A3-7FD4-401F-819B-1D7E3DF3932C}" srcOrd="1" destOrd="0" presId="urn:microsoft.com/office/officeart/2018/2/layout/IconVerticalSolidList"/>
    <dgm:cxn modelId="{F7A49AB3-AD2A-46C3-B4AF-C85D0EBCC5FC}" type="presParOf" srcId="{DA20A93F-59CD-4E38-B837-C28540E1ACD6}" destId="{BCB9008D-E16C-43B0-9F1E-A9CFB9017BBC}" srcOrd="2" destOrd="0" presId="urn:microsoft.com/office/officeart/2018/2/layout/IconVerticalSolidList"/>
    <dgm:cxn modelId="{CA1B6476-59E5-4749-8868-27711A61DF7A}" type="presParOf" srcId="{DA20A93F-59CD-4E38-B837-C28540E1ACD6}" destId="{61B5558A-8AE6-49AD-8487-917D0A80D255}" srcOrd="3" destOrd="0" presId="urn:microsoft.com/office/officeart/2018/2/layout/IconVerticalSolidList"/>
    <dgm:cxn modelId="{5F2EA09D-078C-434C-8EB9-EFDAC89EB982}" type="presParOf" srcId="{744B831A-0AA3-4472-BB2E-DF07DB256CBA}" destId="{C288B338-0537-4DEF-B6EA-E5CF4A36DFD0}" srcOrd="3" destOrd="0" presId="urn:microsoft.com/office/officeart/2018/2/layout/IconVerticalSolidList"/>
    <dgm:cxn modelId="{405ED511-4EB0-4214-AF3F-8AEA9643CF85}" type="presParOf" srcId="{744B831A-0AA3-4472-BB2E-DF07DB256CBA}" destId="{CDA05CBA-54CD-47DB-BC88-C7E40A827A2D}" srcOrd="4" destOrd="0" presId="urn:microsoft.com/office/officeart/2018/2/layout/IconVerticalSolidList"/>
    <dgm:cxn modelId="{002F3615-CDC3-4933-B351-005EEF507A0A}" type="presParOf" srcId="{CDA05CBA-54CD-47DB-BC88-C7E40A827A2D}" destId="{BF9746E5-0519-4889-BCA8-1E4C7B3BF4E2}" srcOrd="0" destOrd="0" presId="urn:microsoft.com/office/officeart/2018/2/layout/IconVerticalSolidList"/>
    <dgm:cxn modelId="{AF1F897F-9D60-42F6-8EBB-B29A5BC92BFB}" type="presParOf" srcId="{CDA05CBA-54CD-47DB-BC88-C7E40A827A2D}" destId="{6516914F-A963-4F48-B5B5-0A9747D4719E}" srcOrd="1" destOrd="0" presId="urn:microsoft.com/office/officeart/2018/2/layout/IconVerticalSolidList"/>
    <dgm:cxn modelId="{7444A78C-3911-44AD-B8D7-CF956961B2E1}" type="presParOf" srcId="{CDA05CBA-54CD-47DB-BC88-C7E40A827A2D}" destId="{5384880C-AD57-4DBA-A3D9-4DE89C06E987}" srcOrd="2" destOrd="0" presId="urn:microsoft.com/office/officeart/2018/2/layout/IconVerticalSolidList"/>
    <dgm:cxn modelId="{439CB452-9419-4EF8-9A19-1F1ACBF7493D}" type="presParOf" srcId="{CDA05CBA-54CD-47DB-BC88-C7E40A827A2D}" destId="{C026CD4E-D267-4405-BB7F-249D9E886136}" srcOrd="3" destOrd="0" presId="urn:microsoft.com/office/officeart/2018/2/layout/IconVerticalSolidList"/>
    <dgm:cxn modelId="{0FFDE296-5734-4279-A399-A183D39C5CB8}" type="presParOf" srcId="{744B831A-0AA3-4472-BB2E-DF07DB256CBA}" destId="{B417FAC4-6FFD-4493-9576-B2BEA2BA5A70}" srcOrd="5" destOrd="0" presId="urn:microsoft.com/office/officeart/2018/2/layout/IconVerticalSolidList"/>
    <dgm:cxn modelId="{8CE9A658-FB7E-4FB6-B7B2-11A4E5B238B7}" type="presParOf" srcId="{744B831A-0AA3-4472-BB2E-DF07DB256CBA}" destId="{C6FC1626-843B-49B2-8CB8-75D405C5F34D}" srcOrd="6" destOrd="0" presId="urn:microsoft.com/office/officeart/2018/2/layout/IconVerticalSolidList"/>
    <dgm:cxn modelId="{B5CB3BAF-369F-4899-AFE4-A5D77B7698FC}" type="presParOf" srcId="{C6FC1626-843B-49B2-8CB8-75D405C5F34D}" destId="{F62328F6-3ECC-4652-826A-5EE77EC2173A}" srcOrd="0" destOrd="0" presId="urn:microsoft.com/office/officeart/2018/2/layout/IconVerticalSolidList"/>
    <dgm:cxn modelId="{4317B2F2-E6BA-4B87-A9E6-E74067D1DB86}" type="presParOf" srcId="{C6FC1626-843B-49B2-8CB8-75D405C5F34D}" destId="{20C6D717-34BE-49CC-A741-F05178B6339E}" srcOrd="1" destOrd="0" presId="urn:microsoft.com/office/officeart/2018/2/layout/IconVerticalSolidList"/>
    <dgm:cxn modelId="{09C643B8-84AD-4796-8661-69FCE17D79DC}" type="presParOf" srcId="{C6FC1626-843B-49B2-8CB8-75D405C5F34D}" destId="{F2E5D55F-0113-4B31-857A-1B4CCFBE0D26}" srcOrd="2" destOrd="0" presId="urn:microsoft.com/office/officeart/2018/2/layout/IconVerticalSolidList"/>
    <dgm:cxn modelId="{9D148BA7-5502-4FCD-B38F-59443CB38DB7}" type="presParOf" srcId="{C6FC1626-843B-49B2-8CB8-75D405C5F34D}" destId="{FCE788CC-87BC-4524-85F2-BA24D43DCAC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23C7399-A965-4D48-835F-C4ADE5C3A45D}"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B7A8FE3E-999E-475F-A380-E6C3DDDD12AF}">
      <dgm:prSet/>
      <dgm:spPr/>
      <dgm:t>
        <a:bodyPr/>
        <a:lstStyle/>
        <a:p>
          <a:r>
            <a:rPr lang="en-US" dirty="0"/>
            <a:t>Measure the number of “chance” alignments you expect with the same score</a:t>
          </a:r>
        </a:p>
      </dgm:t>
    </dgm:pt>
    <dgm:pt modelId="{9E3C05F5-62AE-4E90-83B9-D39B78E10DA3}" type="parTrans" cxnId="{70509812-6D1A-4FE1-8ED7-2A055DC10B6E}">
      <dgm:prSet/>
      <dgm:spPr/>
      <dgm:t>
        <a:bodyPr/>
        <a:lstStyle/>
        <a:p>
          <a:endParaRPr lang="en-US"/>
        </a:p>
      </dgm:t>
    </dgm:pt>
    <dgm:pt modelId="{C667B1FE-F54A-478D-B443-C9E8419D9562}" type="sibTrans" cxnId="{70509812-6D1A-4FE1-8ED7-2A055DC10B6E}">
      <dgm:prSet/>
      <dgm:spPr/>
      <dgm:t>
        <a:bodyPr/>
        <a:lstStyle/>
        <a:p>
          <a:endParaRPr lang="en-US"/>
        </a:p>
      </dgm:t>
    </dgm:pt>
    <dgm:pt modelId="{2466A188-7052-49DC-B291-62B29B41FEEB}">
      <dgm:prSet/>
      <dgm:spPr/>
      <dgm:t>
        <a:bodyPr/>
        <a:lstStyle/>
        <a:p>
          <a:pPr algn="ctr"/>
          <a:r>
            <a:rPr lang="en-US" dirty="0"/>
            <a:t>Probably homologous </a:t>
          </a:r>
        </a:p>
        <a:p>
          <a:pPr algn="ctr"/>
          <a:r>
            <a:rPr lang="en-US" dirty="0"/>
            <a:t>E-value &lt; 0.02 (P &lt; 10</a:t>
          </a:r>
          <a:r>
            <a:rPr lang="en-US" baseline="30000" dirty="0"/>
            <a:t>e-100</a:t>
          </a:r>
          <a:r>
            <a:rPr lang="en-US" dirty="0"/>
            <a:t>)</a:t>
          </a:r>
        </a:p>
      </dgm:t>
    </dgm:pt>
    <dgm:pt modelId="{4215FC05-8362-4A95-B837-C24B112398DD}" type="parTrans" cxnId="{2FBAD9EF-AFC2-4394-8682-8914068AD3D8}">
      <dgm:prSet/>
      <dgm:spPr/>
      <dgm:t>
        <a:bodyPr/>
        <a:lstStyle/>
        <a:p>
          <a:endParaRPr lang="en-US"/>
        </a:p>
      </dgm:t>
    </dgm:pt>
    <dgm:pt modelId="{733FF07A-B25A-4752-91F0-E7F0CC9D346B}" type="sibTrans" cxnId="{2FBAD9EF-AFC2-4394-8682-8914068AD3D8}">
      <dgm:prSet/>
      <dgm:spPr/>
      <dgm:t>
        <a:bodyPr/>
        <a:lstStyle/>
        <a:p>
          <a:endParaRPr lang="en-US"/>
        </a:p>
      </dgm:t>
    </dgm:pt>
    <dgm:pt modelId="{5B3C41B2-CC4F-49B7-AE9A-0683D42B280C}">
      <dgm:prSet/>
      <dgm:spPr/>
      <dgm:t>
        <a:bodyPr/>
        <a:lstStyle/>
        <a:p>
          <a:r>
            <a:rPr lang="en-US" dirty="0"/>
            <a:t>Homology likely</a:t>
          </a:r>
        </a:p>
        <a:p>
          <a:r>
            <a:rPr lang="en-US" dirty="0"/>
            <a:t>0.02 &lt; E-value &lt; 1 </a:t>
          </a:r>
        </a:p>
        <a:p>
          <a:r>
            <a:rPr lang="en-US" dirty="0"/>
            <a:t>(10</a:t>
          </a:r>
          <a:r>
            <a:rPr lang="en-US" baseline="30000" dirty="0"/>
            <a:t>e-5</a:t>
          </a:r>
          <a:r>
            <a:rPr lang="en-US" dirty="0"/>
            <a:t> &lt; P &lt; 10</a:t>
          </a:r>
          <a:r>
            <a:rPr lang="en-US" baseline="30000" dirty="0"/>
            <a:t>e-1</a:t>
          </a:r>
          <a:r>
            <a:rPr lang="en-US" dirty="0"/>
            <a:t>)</a:t>
          </a:r>
        </a:p>
      </dgm:t>
    </dgm:pt>
    <dgm:pt modelId="{B1660F4F-6ED8-4387-A71F-3C46B846BED9}" type="parTrans" cxnId="{860D3A47-2575-443D-95A8-465A30A388C9}">
      <dgm:prSet/>
      <dgm:spPr/>
      <dgm:t>
        <a:bodyPr/>
        <a:lstStyle/>
        <a:p>
          <a:endParaRPr lang="en-US"/>
        </a:p>
      </dgm:t>
    </dgm:pt>
    <dgm:pt modelId="{C8C9CB8D-A5C1-4ED4-A1E7-0989A1BD94A5}" type="sibTrans" cxnId="{860D3A47-2575-443D-95A8-465A30A388C9}">
      <dgm:prSet/>
      <dgm:spPr/>
      <dgm:t>
        <a:bodyPr/>
        <a:lstStyle/>
        <a:p>
          <a:endParaRPr lang="en-US"/>
        </a:p>
      </dgm:t>
    </dgm:pt>
    <dgm:pt modelId="{907FBEB7-77A9-4CAB-BA6E-6C38BCC4B755}">
      <dgm:prSet/>
      <dgm:spPr/>
      <dgm:t>
        <a:bodyPr/>
        <a:lstStyle/>
        <a:p>
          <a:r>
            <a:rPr lang="en-US" dirty="0"/>
            <a:t>This probably just chance </a:t>
          </a:r>
        </a:p>
        <a:p>
          <a:r>
            <a:rPr lang="en-US" dirty="0"/>
            <a:t>E-value &gt; 1</a:t>
          </a:r>
        </a:p>
        <a:p>
          <a:r>
            <a:rPr lang="en-US"/>
            <a:t>( </a:t>
          </a:r>
          <a:r>
            <a:rPr lang="en-US" dirty="0"/>
            <a:t>P &gt; 0.1)</a:t>
          </a:r>
        </a:p>
      </dgm:t>
    </dgm:pt>
    <dgm:pt modelId="{1E9728EC-87B5-44F1-A383-309C65D6C814}" type="parTrans" cxnId="{6ED0D92A-4A5B-40C0-8C62-F32C7F520208}">
      <dgm:prSet/>
      <dgm:spPr/>
      <dgm:t>
        <a:bodyPr/>
        <a:lstStyle/>
        <a:p>
          <a:endParaRPr lang="en-US"/>
        </a:p>
      </dgm:t>
    </dgm:pt>
    <dgm:pt modelId="{FB510907-FEDD-4902-8774-02F600487EEC}" type="sibTrans" cxnId="{6ED0D92A-4A5B-40C0-8C62-F32C7F520208}">
      <dgm:prSet/>
      <dgm:spPr/>
      <dgm:t>
        <a:bodyPr/>
        <a:lstStyle/>
        <a:p>
          <a:endParaRPr lang="en-US"/>
        </a:p>
      </dgm:t>
    </dgm:pt>
    <dgm:pt modelId="{88066E9B-1383-374E-9B65-E24D2C527256}" type="pres">
      <dgm:prSet presAssocID="{223C7399-A965-4D48-835F-C4ADE5C3A45D}" presName="Name0" presStyleCnt="0">
        <dgm:presLayoutVars>
          <dgm:dir/>
          <dgm:animLvl val="lvl"/>
          <dgm:resizeHandles val="exact"/>
        </dgm:presLayoutVars>
      </dgm:prSet>
      <dgm:spPr/>
    </dgm:pt>
    <dgm:pt modelId="{1C0A7A73-B137-974A-B436-4996058A6221}" type="pres">
      <dgm:prSet presAssocID="{B7A8FE3E-999E-475F-A380-E6C3DDDD12AF}" presName="linNode" presStyleCnt="0"/>
      <dgm:spPr/>
    </dgm:pt>
    <dgm:pt modelId="{F30203F8-F36A-7D4A-BDED-A571F01EB086}" type="pres">
      <dgm:prSet presAssocID="{B7A8FE3E-999E-475F-A380-E6C3DDDD12AF}" presName="parentText" presStyleLbl="node1" presStyleIdx="0" presStyleCnt="4" custScaleX="206677">
        <dgm:presLayoutVars>
          <dgm:chMax val="1"/>
          <dgm:bulletEnabled val="1"/>
        </dgm:presLayoutVars>
      </dgm:prSet>
      <dgm:spPr/>
    </dgm:pt>
    <dgm:pt modelId="{4DBB0CBE-8606-F940-A4EE-10353677352A}" type="pres">
      <dgm:prSet presAssocID="{C667B1FE-F54A-478D-B443-C9E8419D9562}" presName="sp" presStyleCnt="0"/>
      <dgm:spPr/>
    </dgm:pt>
    <dgm:pt modelId="{8BF46A49-44EE-7B46-BD29-557230E9D67C}" type="pres">
      <dgm:prSet presAssocID="{2466A188-7052-49DC-B291-62B29B41FEEB}" presName="linNode" presStyleCnt="0"/>
      <dgm:spPr/>
    </dgm:pt>
    <dgm:pt modelId="{987494FA-C84B-B349-92CA-7AFCB0E4E0AF}" type="pres">
      <dgm:prSet presAssocID="{2466A188-7052-49DC-B291-62B29B41FEEB}" presName="parentText" presStyleLbl="node1" presStyleIdx="1" presStyleCnt="4" custScaleX="208805">
        <dgm:presLayoutVars>
          <dgm:chMax val="1"/>
          <dgm:bulletEnabled val="1"/>
        </dgm:presLayoutVars>
      </dgm:prSet>
      <dgm:spPr/>
    </dgm:pt>
    <dgm:pt modelId="{558F07DA-B3B6-F245-83BC-4355B4BFADAB}" type="pres">
      <dgm:prSet presAssocID="{733FF07A-B25A-4752-91F0-E7F0CC9D346B}" presName="sp" presStyleCnt="0"/>
      <dgm:spPr/>
    </dgm:pt>
    <dgm:pt modelId="{F7B00333-1499-5943-A4C8-F8562DA53946}" type="pres">
      <dgm:prSet presAssocID="{5B3C41B2-CC4F-49B7-AE9A-0683D42B280C}" presName="linNode" presStyleCnt="0"/>
      <dgm:spPr/>
    </dgm:pt>
    <dgm:pt modelId="{AAC6FA7C-013B-7D4E-9CCC-401CA4EA7876}" type="pres">
      <dgm:prSet presAssocID="{5B3C41B2-CC4F-49B7-AE9A-0683D42B280C}" presName="parentText" presStyleLbl="node1" presStyleIdx="2" presStyleCnt="4" custScaleX="215080">
        <dgm:presLayoutVars>
          <dgm:chMax val="1"/>
          <dgm:bulletEnabled val="1"/>
        </dgm:presLayoutVars>
      </dgm:prSet>
      <dgm:spPr/>
    </dgm:pt>
    <dgm:pt modelId="{F707B9A7-6472-2A41-8652-A1E3321CFCC9}" type="pres">
      <dgm:prSet presAssocID="{C8C9CB8D-A5C1-4ED4-A1E7-0989A1BD94A5}" presName="sp" presStyleCnt="0"/>
      <dgm:spPr/>
    </dgm:pt>
    <dgm:pt modelId="{15647A2B-9A12-A646-8B09-EA08316C0C88}" type="pres">
      <dgm:prSet presAssocID="{907FBEB7-77A9-4CAB-BA6E-6C38BCC4B755}" presName="linNode" presStyleCnt="0"/>
      <dgm:spPr/>
    </dgm:pt>
    <dgm:pt modelId="{A41C0712-0F3D-AA46-B8A5-900A1E1A296C}" type="pres">
      <dgm:prSet presAssocID="{907FBEB7-77A9-4CAB-BA6E-6C38BCC4B755}" presName="parentText" presStyleLbl="node1" presStyleIdx="3" presStyleCnt="4" custScaleX="223483">
        <dgm:presLayoutVars>
          <dgm:chMax val="1"/>
          <dgm:bulletEnabled val="1"/>
        </dgm:presLayoutVars>
      </dgm:prSet>
      <dgm:spPr/>
    </dgm:pt>
  </dgm:ptLst>
  <dgm:cxnLst>
    <dgm:cxn modelId="{61DD7306-D2AD-9A46-9973-52BF7BE2F39E}" type="presOf" srcId="{907FBEB7-77A9-4CAB-BA6E-6C38BCC4B755}" destId="{A41C0712-0F3D-AA46-B8A5-900A1E1A296C}" srcOrd="0" destOrd="0" presId="urn:microsoft.com/office/officeart/2005/8/layout/vList5"/>
    <dgm:cxn modelId="{70509812-6D1A-4FE1-8ED7-2A055DC10B6E}" srcId="{223C7399-A965-4D48-835F-C4ADE5C3A45D}" destId="{B7A8FE3E-999E-475F-A380-E6C3DDDD12AF}" srcOrd="0" destOrd="0" parTransId="{9E3C05F5-62AE-4E90-83B9-D39B78E10DA3}" sibTransId="{C667B1FE-F54A-478D-B443-C9E8419D9562}"/>
    <dgm:cxn modelId="{6ED0D92A-4A5B-40C0-8C62-F32C7F520208}" srcId="{223C7399-A965-4D48-835F-C4ADE5C3A45D}" destId="{907FBEB7-77A9-4CAB-BA6E-6C38BCC4B755}" srcOrd="3" destOrd="0" parTransId="{1E9728EC-87B5-44F1-A383-309C65D6C814}" sibTransId="{FB510907-FEDD-4902-8774-02F600487EEC}"/>
    <dgm:cxn modelId="{860D3A47-2575-443D-95A8-465A30A388C9}" srcId="{223C7399-A965-4D48-835F-C4ADE5C3A45D}" destId="{5B3C41B2-CC4F-49B7-AE9A-0683D42B280C}" srcOrd="2" destOrd="0" parTransId="{B1660F4F-6ED8-4387-A71F-3C46B846BED9}" sibTransId="{C8C9CB8D-A5C1-4ED4-A1E7-0989A1BD94A5}"/>
    <dgm:cxn modelId="{B6B74867-C0FB-9C46-A2B4-7D533E59A08B}" type="presOf" srcId="{B7A8FE3E-999E-475F-A380-E6C3DDDD12AF}" destId="{F30203F8-F36A-7D4A-BDED-A571F01EB086}" srcOrd="0" destOrd="0" presId="urn:microsoft.com/office/officeart/2005/8/layout/vList5"/>
    <dgm:cxn modelId="{72D00BAC-EC7B-6545-8F83-374F09C6443C}" type="presOf" srcId="{2466A188-7052-49DC-B291-62B29B41FEEB}" destId="{987494FA-C84B-B349-92CA-7AFCB0E4E0AF}" srcOrd="0" destOrd="0" presId="urn:microsoft.com/office/officeart/2005/8/layout/vList5"/>
    <dgm:cxn modelId="{BC7CC6B3-4094-1848-AB9B-A435C541E206}" type="presOf" srcId="{5B3C41B2-CC4F-49B7-AE9A-0683D42B280C}" destId="{AAC6FA7C-013B-7D4E-9CCC-401CA4EA7876}" srcOrd="0" destOrd="0" presId="urn:microsoft.com/office/officeart/2005/8/layout/vList5"/>
    <dgm:cxn modelId="{B229AAD8-5D31-944A-B8D5-6879E32E103A}" type="presOf" srcId="{223C7399-A965-4D48-835F-C4ADE5C3A45D}" destId="{88066E9B-1383-374E-9B65-E24D2C527256}" srcOrd="0" destOrd="0" presId="urn:microsoft.com/office/officeart/2005/8/layout/vList5"/>
    <dgm:cxn modelId="{2FBAD9EF-AFC2-4394-8682-8914068AD3D8}" srcId="{223C7399-A965-4D48-835F-C4ADE5C3A45D}" destId="{2466A188-7052-49DC-B291-62B29B41FEEB}" srcOrd="1" destOrd="0" parTransId="{4215FC05-8362-4A95-B837-C24B112398DD}" sibTransId="{733FF07A-B25A-4752-91F0-E7F0CC9D346B}"/>
    <dgm:cxn modelId="{B8392257-342F-E546-8C1B-300C0850261B}" type="presParOf" srcId="{88066E9B-1383-374E-9B65-E24D2C527256}" destId="{1C0A7A73-B137-974A-B436-4996058A6221}" srcOrd="0" destOrd="0" presId="urn:microsoft.com/office/officeart/2005/8/layout/vList5"/>
    <dgm:cxn modelId="{B47ED597-02D3-5845-9066-8865E5CDAC5D}" type="presParOf" srcId="{1C0A7A73-B137-974A-B436-4996058A6221}" destId="{F30203F8-F36A-7D4A-BDED-A571F01EB086}" srcOrd="0" destOrd="0" presId="urn:microsoft.com/office/officeart/2005/8/layout/vList5"/>
    <dgm:cxn modelId="{C583C7B3-280B-354D-9FC2-E188C3F92202}" type="presParOf" srcId="{88066E9B-1383-374E-9B65-E24D2C527256}" destId="{4DBB0CBE-8606-F940-A4EE-10353677352A}" srcOrd="1" destOrd="0" presId="urn:microsoft.com/office/officeart/2005/8/layout/vList5"/>
    <dgm:cxn modelId="{B55FFB5B-5FFF-624E-B17C-10A09B572F2B}" type="presParOf" srcId="{88066E9B-1383-374E-9B65-E24D2C527256}" destId="{8BF46A49-44EE-7B46-BD29-557230E9D67C}" srcOrd="2" destOrd="0" presId="urn:microsoft.com/office/officeart/2005/8/layout/vList5"/>
    <dgm:cxn modelId="{DAE5A0D0-0559-D645-AEE4-AD859202EC16}" type="presParOf" srcId="{8BF46A49-44EE-7B46-BD29-557230E9D67C}" destId="{987494FA-C84B-B349-92CA-7AFCB0E4E0AF}" srcOrd="0" destOrd="0" presId="urn:microsoft.com/office/officeart/2005/8/layout/vList5"/>
    <dgm:cxn modelId="{9CE486CA-3A4F-4441-BDC6-F23A2AC8900C}" type="presParOf" srcId="{88066E9B-1383-374E-9B65-E24D2C527256}" destId="{558F07DA-B3B6-F245-83BC-4355B4BFADAB}" srcOrd="3" destOrd="0" presId="urn:microsoft.com/office/officeart/2005/8/layout/vList5"/>
    <dgm:cxn modelId="{79081CF1-5309-8147-AA92-8B5125DDDCA0}" type="presParOf" srcId="{88066E9B-1383-374E-9B65-E24D2C527256}" destId="{F7B00333-1499-5943-A4C8-F8562DA53946}" srcOrd="4" destOrd="0" presId="urn:microsoft.com/office/officeart/2005/8/layout/vList5"/>
    <dgm:cxn modelId="{2CDB327A-9EBB-314C-A6E8-867A9F0D97A2}" type="presParOf" srcId="{F7B00333-1499-5943-A4C8-F8562DA53946}" destId="{AAC6FA7C-013B-7D4E-9CCC-401CA4EA7876}" srcOrd="0" destOrd="0" presId="urn:microsoft.com/office/officeart/2005/8/layout/vList5"/>
    <dgm:cxn modelId="{00820136-29BE-D643-AA9C-1263F13D35C7}" type="presParOf" srcId="{88066E9B-1383-374E-9B65-E24D2C527256}" destId="{F707B9A7-6472-2A41-8652-A1E3321CFCC9}" srcOrd="5" destOrd="0" presId="urn:microsoft.com/office/officeart/2005/8/layout/vList5"/>
    <dgm:cxn modelId="{5EAFACC2-9C2F-384C-B6CF-A1EB6ED79FEF}" type="presParOf" srcId="{88066E9B-1383-374E-9B65-E24D2C527256}" destId="{15647A2B-9A12-A646-8B09-EA08316C0C88}" srcOrd="6" destOrd="0" presId="urn:microsoft.com/office/officeart/2005/8/layout/vList5"/>
    <dgm:cxn modelId="{4A1E385D-173F-6541-AD8B-9003FACAC494}" type="presParOf" srcId="{15647A2B-9A12-A646-8B09-EA08316C0C88}" destId="{A41C0712-0F3D-AA46-B8A5-900A1E1A296C}"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25DC4E-6D1D-4631-BD8A-9C683401F09F}"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9A4237A-98CB-4649-BD43-9A100FAC27B1}">
      <dgm:prSet/>
      <dgm:spPr/>
      <dgm:t>
        <a:bodyPr/>
        <a:lstStyle/>
        <a:p>
          <a:r>
            <a:rPr lang="en-US" dirty="0"/>
            <a:t>Alignment</a:t>
          </a:r>
        </a:p>
      </dgm:t>
    </dgm:pt>
    <dgm:pt modelId="{EF33D163-089F-4D3D-B59E-60187B732750}" type="parTrans" cxnId="{41C8584D-6A55-4B93-93E6-B0E9B7D4FB6A}">
      <dgm:prSet/>
      <dgm:spPr/>
      <dgm:t>
        <a:bodyPr/>
        <a:lstStyle/>
        <a:p>
          <a:endParaRPr lang="en-US"/>
        </a:p>
      </dgm:t>
    </dgm:pt>
    <dgm:pt modelId="{906ED32B-D65B-49EA-9C5E-0ADD19C4E1F8}" type="sibTrans" cxnId="{41C8584D-6A55-4B93-93E6-B0E9B7D4FB6A}">
      <dgm:prSet/>
      <dgm:spPr/>
      <dgm:t>
        <a:bodyPr/>
        <a:lstStyle/>
        <a:p>
          <a:endParaRPr lang="en-US"/>
        </a:p>
      </dgm:t>
    </dgm:pt>
    <dgm:pt modelId="{6FFDF909-D071-499D-962D-DA3DC4A47BE4}">
      <dgm:prSet/>
      <dgm:spPr/>
      <dgm:t>
        <a:bodyPr/>
        <a:lstStyle/>
        <a:p>
          <a:r>
            <a:rPr lang="en-US" dirty="0"/>
            <a:t>MSA</a:t>
          </a:r>
        </a:p>
      </dgm:t>
    </dgm:pt>
    <dgm:pt modelId="{861999A5-7DBB-4AB6-83D4-DA15859222B0}" type="parTrans" cxnId="{C20C324E-65D3-451A-9804-0CB4A489C6D4}">
      <dgm:prSet/>
      <dgm:spPr/>
      <dgm:t>
        <a:bodyPr/>
        <a:lstStyle/>
        <a:p>
          <a:endParaRPr lang="en-US"/>
        </a:p>
      </dgm:t>
    </dgm:pt>
    <dgm:pt modelId="{0D3DB3C6-73E9-41D4-B79A-7811F7DDE14E}" type="sibTrans" cxnId="{C20C324E-65D3-451A-9804-0CB4A489C6D4}">
      <dgm:prSet/>
      <dgm:spPr/>
      <dgm:t>
        <a:bodyPr/>
        <a:lstStyle/>
        <a:p>
          <a:endParaRPr lang="en-US"/>
        </a:p>
      </dgm:t>
    </dgm:pt>
    <dgm:pt modelId="{62744AC9-6B79-43A3-9FBB-596ECE7F49E5}">
      <dgm:prSet/>
      <dgm:spPr/>
      <dgm:t>
        <a:bodyPr/>
        <a:lstStyle/>
        <a:p>
          <a:r>
            <a:rPr lang="en-US" dirty="0"/>
            <a:t>PAM scorings matrix</a:t>
          </a:r>
        </a:p>
      </dgm:t>
    </dgm:pt>
    <dgm:pt modelId="{6CB048E2-CFFC-4DE2-8D20-06451F3F6522}" type="parTrans" cxnId="{383F25D5-A33F-41AE-B152-E16256DD3A9E}">
      <dgm:prSet/>
      <dgm:spPr/>
      <dgm:t>
        <a:bodyPr/>
        <a:lstStyle/>
        <a:p>
          <a:endParaRPr lang="en-US"/>
        </a:p>
      </dgm:t>
    </dgm:pt>
    <dgm:pt modelId="{1378337F-2CA7-44FE-A874-EE64689AD353}" type="sibTrans" cxnId="{383F25D5-A33F-41AE-B152-E16256DD3A9E}">
      <dgm:prSet/>
      <dgm:spPr/>
      <dgm:t>
        <a:bodyPr/>
        <a:lstStyle/>
        <a:p>
          <a:endParaRPr lang="en-US"/>
        </a:p>
      </dgm:t>
    </dgm:pt>
    <dgm:pt modelId="{40DB5788-18A2-4721-BD76-23740FCB32C8}">
      <dgm:prSet/>
      <dgm:spPr/>
      <dgm:t>
        <a:bodyPr/>
        <a:lstStyle/>
        <a:p>
          <a:r>
            <a:rPr lang="en-US" dirty="0"/>
            <a:t>BLAST</a:t>
          </a:r>
        </a:p>
      </dgm:t>
    </dgm:pt>
    <dgm:pt modelId="{79E3968C-A6BB-4660-8FBC-8C5315D26076}" type="parTrans" cxnId="{A4EFC427-1C47-4B80-9824-7B0A26C02C7D}">
      <dgm:prSet/>
      <dgm:spPr/>
      <dgm:t>
        <a:bodyPr/>
        <a:lstStyle/>
        <a:p>
          <a:endParaRPr lang="en-US"/>
        </a:p>
      </dgm:t>
    </dgm:pt>
    <dgm:pt modelId="{7DBAF0F1-2CF9-4B0E-B63D-D732C59AA3E1}" type="sibTrans" cxnId="{A4EFC427-1C47-4B80-9824-7B0A26C02C7D}">
      <dgm:prSet/>
      <dgm:spPr/>
      <dgm:t>
        <a:bodyPr/>
        <a:lstStyle/>
        <a:p>
          <a:endParaRPr lang="en-US"/>
        </a:p>
      </dgm:t>
    </dgm:pt>
    <dgm:pt modelId="{023C1310-E169-4977-BE0C-EE96ACF16CE8}" type="pres">
      <dgm:prSet presAssocID="{8225DC4E-6D1D-4631-BD8A-9C683401F09F}" presName="root" presStyleCnt="0">
        <dgm:presLayoutVars>
          <dgm:dir/>
          <dgm:resizeHandles val="exact"/>
        </dgm:presLayoutVars>
      </dgm:prSet>
      <dgm:spPr/>
    </dgm:pt>
    <dgm:pt modelId="{4316503B-1A2F-4065-A080-7AB22BCF5D3E}" type="pres">
      <dgm:prSet presAssocID="{39A4237A-98CB-4649-BD43-9A100FAC27B1}" presName="compNode" presStyleCnt="0"/>
      <dgm:spPr/>
    </dgm:pt>
    <dgm:pt modelId="{8794C3C3-E3FD-4DCA-9647-A9DD7BDC22AA}" type="pres">
      <dgm:prSet presAssocID="{39A4237A-98CB-4649-BD43-9A100FAC27B1}" presName="bgRect" presStyleLbl="bgShp" presStyleIdx="0" presStyleCnt="4"/>
      <dgm:spPr/>
    </dgm:pt>
    <dgm:pt modelId="{4F657EBC-9340-4EE8-ABA8-908EC9A32506}" type="pres">
      <dgm:prSet presAssocID="{39A4237A-98CB-4649-BD43-9A100FAC27B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story"/>
        </a:ext>
      </dgm:extLst>
    </dgm:pt>
    <dgm:pt modelId="{2761146E-8448-4C36-B555-D5844EAEEA98}" type="pres">
      <dgm:prSet presAssocID="{39A4237A-98CB-4649-BD43-9A100FAC27B1}" presName="spaceRect" presStyleCnt="0"/>
      <dgm:spPr/>
    </dgm:pt>
    <dgm:pt modelId="{E363824A-3B4E-4ADE-9469-8028FC4969B8}" type="pres">
      <dgm:prSet presAssocID="{39A4237A-98CB-4649-BD43-9A100FAC27B1}" presName="parTx" presStyleLbl="revTx" presStyleIdx="0" presStyleCnt="4">
        <dgm:presLayoutVars>
          <dgm:chMax val="0"/>
          <dgm:chPref val="0"/>
        </dgm:presLayoutVars>
      </dgm:prSet>
      <dgm:spPr/>
    </dgm:pt>
    <dgm:pt modelId="{4C958324-053F-4AFD-A662-A3FB3B3D47DA}" type="pres">
      <dgm:prSet presAssocID="{906ED32B-D65B-49EA-9C5E-0ADD19C4E1F8}" presName="sibTrans" presStyleCnt="0"/>
      <dgm:spPr/>
    </dgm:pt>
    <dgm:pt modelId="{6A279526-A65F-4D1A-BCEB-D7B2E228BD2E}" type="pres">
      <dgm:prSet presAssocID="{6FFDF909-D071-499D-962D-DA3DC4A47BE4}" presName="compNode" presStyleCnt="0"/>
      <dgm:spPr/>
    </dgm:pt>
    <dgm:pt modelId="{94E15CF7-31FB-4B15-98C3-40119ACD1307}" type="pres">
      <dgm:prSet presAssocID="{6FFDF909-D071-499D-962D-DA3DC4A47BE4}" presName="bgRect" presStyleLbl="bgShp" presStyleIdx="1" presStyleCnt="4"/>
      <dgm:spPr/>
    </dgm:pt>
    <dgm:pt modelId="{E498F556-E4AA-4E3F-9E1D-4D871C40789C}" type="pres">
      <dgm:prSet presAssocID="{6FFDF909-D071-499D-962D-DA3DC4A47BE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ptop Secure"/>
        </a:ext>
      </dgm:extLst>
    </dgm:pt>
    <dgm:pt modelId="{AEEB3868-32E0-472E-AAD9-3AD579B4FEBE}" type="pres">
      <dgm:prSet presAssocID="{6FFDF909-D071-499D-962D-DA3DC4A47BE4}" presName="spaceRect" presStyleCnt="0"/>
      <dgm:spPr/>
    </dgm:pt>
    <dgm:pt modelId="{19BD2649-50F0-4A7D-A875-8AE365A522FB}" type="pres">
      <dgm:prSet presAssocID="{6FFDF909-D071-499D-962D-DA3DC4A47BE4}" presName="parTx" presStyleLbl="revTx" presStyleIdx="1" presStyleCnt="4">
        <dgm:presLayoutVars>
          <dgm:chMax val="0"/>
          <dgm:chPref val="0"/>
        </dgm:presLayoutVars>
      </dgm:prSet>
      <dgm:spPr/>
    </dgm:pt>
    <dgm:pt modelId="{62A5E4C9-23F8-4D09-BE57-98BF0FE9BACE}" type="pres">
      <dgm:prSet presAssocID="{0D3DB3C6-73E9-41D4-B79A-7811F7DDE14E}" presName="sibTrans" presStyleCnt="0"/>
      <dgm:spPr/>
    </dgm:pt>
    <dgm:pt modelId="{11FC5CA1-9927-47D8-9FA3-65C82B5D84EA}" type="pres">
      <dgm:prSet presAssocID="{62744AC9-6B79-43A3-9FBB-596ECE7F49E5}" presName="compNode" presStyleCnt="0"/>
      <dgm:spPr/>
    </dgm:pt>
    <dgm:pt modelId="{89A1CC55-18BE-4A7D-B3A5-9DCF68BA3242}" type="pres">
      <dgm:prSet presAssocID="{62744AC9-6B79-43A3-9FBB-596ECE7F49E5}" presName="bgRect" presStyleLbl="bgShp" presStyleIdx="2" presStyleCnt="4"/>
      <dgm:spPr/>
    </dgm:pt>
    <dgm:pt modelId="{3EF359D0-984C-4B52-BB5D-9D7F1B9B5C23}" type="pres">
      <dgm:prSet presAssocID="{62744AC9-6B79-43A3-9FBB-596ECE7F49E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tton"/>
        </a:ext>
      </dgm:extLst>
    </dgm:pt>
    <dgm:pt modelId="{E009E69F-8890-4138-97FB-F3C3B280C78B}" type="pres">
      <dgm:prSet presAssocID="{62744AC9-6B79-43A3-9FBB-596ECE7F49E5}" presName="spaceRect" presStyleCnt="0"/>
      <dgm:spPr/>
    </dgm:pt>
    <dgm:pt modelId="{C7524C29-BC03-4021-867A-D53D7F6C081D}" type="pres">
      <dgm:prSet presAssocID="{62744AC9-6B79-43A3-9FBB-596ECE7F49E5}" presName="parTx" presStyleLbl="revTx" presStyleIdx="2" presStyleCnt="4">
        <dgm:presLayoutVars>
          <dgm:chMax val="0"/>
          <dgm:chPref val="0"/>
        </dgm:presLayoutVars>
      </dgm:prSet>
      <dgm:spPr/>
    </dgm:pt>
    <dgm:pt modelId="{A15576CB-302C-447E-B389-591F50CB108F}" type="pres">
      <dgm:prSet presAssocID="{1378337F-2CA7-44FE-A874-EE64689AD353}" presName="sibTrans" presStyleCnt="0"/>
      <dgm:spPr/>
    </dgm:pt>
    <dgm:pt modelId="{EFBBD18D-A0B0-4ECC-8EE1-9A463FD97548}" type="pres">
      <dgm:prSet presAssocID="{40DB5788-18A2-4721-BD76-23740FCB32C8}" presName="compNode" presStyleCnt="0"/>
      <dgm:spPr/>
    </dgm:pt>
    <dgm:pt modelId="{EA943AEA-6CF7-4F05-B35E-DC94B8594654}" type="pres">
      <dgm:prSet presAssocID="{40DB5788-18A2-4721-BD76-23740FCB32C8}" presName="bgRect" presStyleLbl="bgShp" presStyleIdx="3" presStyleCnt="4"/>
      <dgm:spPr/>
    </dgm:pt>
    <dgm:pt modelId="{26394125-EC00-4B71-B3AA-29BD0FE3EE04}" type="pres">
      <dgm:prSet presAssocID="{40DB5788-18A2-4721-BD76-23740FCB32C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C1"/>
        </a:ext>
      </dgm:extLst>
    </dgm:pt>
    <dgm:pt modelId="{8408EAA9-8B9B-4E11-859B-251F73E21C20}" type="pres">
      <dgm:prSet presAssocID="{40DB5788-18A2-4721-BD76-23740FCB32C8}" presName="spaceRect" presStyleCnt="0"/>
      <dgm:spPr/>
    </dgm:pt>
    <dgm:pt modelId="{CB6C7C48-091F-4382-8873-38FDA2D62E9F}" type="pres">
      <dgm:prSet presAssocID="{40DB5788-18A2-4721-BD76-23740FCB32C8}" presName="parTx" presStyleLbl="revTx" presStyleIdx="3" presStyleCnt="4">
        <dgm:presLayoutVars>
          <dgm:chMax val="0"/>
          <dgm:chPref val="0"/>
        </dgm:presLayoutVars>
      </dgm:prSet>
      <dgm:spPr/>
    </dgm:pt>
  </dgm:ptLst>
  <dgm:cxnLst>
    <dgm:cxn modelId="{F99F830E-CC46-405E-B356-3813A40BA742}" type="presOf" srcId="{39A4237A-98CB-4649-BD43-9A100FAC27B1}" destId="{E363824A-3B4E-4ADE-9469-8028FC4969B8}" srcOrd="0" destOrd="0" presId="urn:microsoft.com/office/officeart/2018/2/layout/IconVerticalSolidList"/>
    <dgm:cxn modelId="{2FE23A24-BE87-4104-9D17-82F79C147D70}" type="presOf" srcId="{40DB5788-18A2-4721-BD76-23740FCB32C8}" destId="{CB6C7C48-091F-4382-8873-38FDA2D62E9F}" srcOrd="0" destOrd="0" presId="urn:microsoft.com/office/officeart/2018/2/layout/IconVerticalSolidList"/>
    <dgm:cxn modelId="{A4EFC427-1C47-4B80-9824-7B0A26C02C7D}" srcId="{8225DC4E-6D1D-4631-BD8A-9C683401F09F}" destId="{40DB5788-18A2-4721-BD76-23740FCB32C8}" srcOrd="3" destOrd="0" parTransId="{79E3968C-A6BB-4660-8FBC-8C5315D26076}" sibTransId="{7DBAF0F1-2CF9-4B0E-B63D-D732C59AA3E1}"/>
    <dgm:cxn modelId="{2C7A0B29-DF9F-46E4-A7C9-A28693FDA4F2}" type="presOf" srcId="{6FFDF909-D071-499D-962D-DA3DC4A47BE4}" destId="{19BD2649-50F0-4A7D-A875-8AE365A522FB}" srcOrd="0" destOrd="0" presId="urn:microsoft.com/office/officeart/2018/2/layout/IconVerticalSolidList"/>
    <dgm:cxn modelId="{41C8584D-6A55-4B93-93E6-B0E9B7D4FB6A}" srcId="{8225DC4E-6D1D-4631-BD8A-9C683401F09F}" destId="{39A4237A-98CB-4649-BD43-9A100FAC27B1}" srcOrd="0" destOrd="0" parTransId="{EF33D163-089F-4D3D-B59E-60187B732750}" sibTransId="{906ED32B-D65B-49EA-9C5E-0ADD19C4E1F8}"/>
    <dgm:cxn modelId="{C20C324E-65D3-451A-9804-0CB4A489C6D4}" srcId="{8225DC4E-6D1D-4631-BD8A-9C683401F09F}" destId="{6FFDF909-D071-499D-962D-DA3DC4A47BE4}" srcOrd="1" destOrd="0" parTransId="{861999A5-7DBB-4AB6-83D4-DA15859222B0}" sibTransId="{0D3DB3C6-73E9-41D4-B79A-7811F7DDE14E}"/>
    <dgm:cxn modelId="{4EFFB281-108C-49F7-9A9A-137EE588DB6C}" type="presOf" srcId="{8225DC4E-6D1D-4631-BD8A-9C683401F09F}" destId="{023C1310-E169-4977-BE0C-EE96ACF16CE8}" srcOrd="0" destOrd="0" presId="urn:microsoft.com/office/officeart/2018/2/layout/IconVerticalSolidList"/>
    <dgm:cxn modelId="{383F25D5-A33F-41AE-B152-E16256DD3A9E}" srcId="{8225DC4E-6D1D-4631-BD8A-9C683401F09F}" destId="{62744AC9-6B79-43A3-9FBB-596ECE7F49E5}" srcOrd="2" destOrd="0" parTransId="{6CB048E2-CFFC-4DE2-8D20-06451F3F6522}" sibTransId="{1378337F-2CA7-44FE-A874-EE64689AD353}"/>
    <dgm:cxn modelId="{E0A0ECDE-7D80-4376-AD6C-B6724173A723}" type="presOf" srcId="{62744AC9-6B79-43A3-9FBB-596ECE7F49E5}" destId="{C7524C29-BC03-4021-867A-D53D7F6C081D}" srcOrd="0" destOrd="0" presId="urn:microsoft.com/office/officeart/2018/2/layout/IconVerticalSolidList"/>
    <dgm:cxn modelId="{D32ECF65-E212-455D-94EB-C4030B781CB6}" type="presParOf" srcId="{023C1310-E169-4977-BE0C-EE96ACF16CE8}" destId="{4316503B-1A2F-4065-A080-7AB22BCF5D3E}" srcOrd="0" destOrd="0" presId="urn:microsoft.com/office/officeart/2018/2/layout/IconVerticalSolidList"/>
    <dgm:cxn modelId="{AAC8CE27-811D-4AE2-A1BF-6003167125D3}" type="presParOf" srcId="{4316503B-1A2F-4065-A080-7AB22BCF5D3E}" destId="{8794C3C3-E3FD-4DCA-9647-A9DD7BDC22AA}" srcOrd="0" destOrd="0" presId="urn:microsoft.com/office/officeart/2018/2/layout/IconVerticalSolidList"/>
    <dgm:cxn modelId="{2154FB09-AE70-43DF-81EB-3E48F20DB859}" type="presParOf" srcId="{4316503B-1A2F-4065-A080-7AB22BCF5D3E}" destId="{4F657EBC-9340-4EE8-ABA8-908EC9A32506}" srcOrd="1" destOrd="0" presId="urn:microsoft.com/office/officeart/2018/2/layout/IconVerticalSolidList"/>
    <dgm:cxn modelId="{76486B8E-F765-4509-9282-1A8DCE8D3E9C}" type="presParOf" srcId="{4316503B-1A2F-4065-A080-7AB22BCF5D3E}" destId="{2761146E-8448-4C36-B555-D5844EAEEA98}" srcOrd="2" destOrd="0" presId="urn:microsoft.com/office/officeart/2018/2/layout/IconVerticalSolidList"/>
    <dgm:cxn modelId="{E3164BBA-AC3F-4ECF-8B22-67D461C76649}" type="presParOf" srcId="{4316503B-1A2F-4065-A080-7AB22BCF5D3E}" destId="{E363824A-3B4E-4ADE-9469-8028FC4969B8}" srcOrd="3" destOrd="0" presId="urn:microsoft.com/office/officeart/2018/2/layout/IconVerticalSolidList"/>
    <dgm:cxn modelId="{82000898-AA68-4EB4-ADDF-451576830CC2}" type="presParOf" srcId="{023C1310-E169-4977-BE0C-EE96ACF16CE8}" destId="{4C958324-053F-4AFD-A662-A3FB3B3D47DA}" srcOrd="1" destOrd="0" presId="urn:microsoft.com/office/officeart/2018/2/layout/IconVerticalSolidList"/>
    <dgm:cxn modelId="{1F393150-D6BE-4F26-AE17-B17C2E2909D5}" type="presParOf" srcId="{023C1310-E169-4977-BE0C-EE96ACF16CE8}" destId="{6A279526-A65F-4D1A-BCEB-D7B2E228BD2E}" srcOrd="2" destOrd="0" presId="urn:microsoft.com/office/officeart/2018/2/layout/IconVerticalSolidList"/>
    <dgm:cxn modelId="{D4548E47-4379-45C3-9876-532423C14725}" type="presParOf" srcId="{6A279526-A65F-4D1A-BCEB-D7B2E228BD2E}" destId="{94E15CF7-31FB-4B15-98C3-40119ACD1307}" srcOrd="0" destOrd="0" presId="urn:microsoft.com/office/officeart/2018/2/layout/IconVerticalSolidList"/>
    <dgm:cxn modelId="{810B2EE1-A8D6-4815-8674-75133553A2C7}" type="presParOf" srcId="{6A279526-A65F-4D1A-BCEB-D7B2E228BD2E}" destId="{E498F556-E4AA-4E3F-9E1D-4D871C40789C}" srcOrd="1" destOrd="0" presId="urn:microsoft.com/office/officeart/2018/2/layout/IconVerticalSolidList"/>
    <dgm:cxn modelId="{7D424153-2EED-4BB2-AEAF-A96D43AEF325}" type="presParOf" srcId="{6A279526-A65F-4D1A-BCEB-D7B2E228BD2E}" destId="{AEEB3868-32E0-472E-AAD9-3AD579B4FEBE}" srcOrd="2" destOrd="0" presId="urn:microsoft.com/office/officeart/2018/2/layout/IconVerticalSolidList"/>
    <dgm:cxn modelId="{E6A84350-5731-4365-8163-00919357C7E0}" type="presParOf" srcId="{6A279526-A65F-4D1A-BCEB-D7B2E228BD2E}" destId="{19BD2649-50F0-4A7D-A875-8AE365A522FB}" srcOrd="3" destOrd="0" presId="urn:microsoft.com/office/officeart/2018/2/layout/IconVerticalSolidList"/>
    <dgm:cxn modelId="{0FD5FA3A-C72E-4668-8E34-9F5DA13E05CE}" type="presParOf" srcId="{023C1310-E169-4977-BE0C-EE96ACF16CE8}" destId="{62A5E4C9-23F8-4D09-BE57-98BF0FE9BACE}" srcOrd="3" destOrd="0" presId="urn:microsoft.com/office/officeart/2018/2/layout/IconVerticalSolidList"/>
    <dgm:cxn modelId="{E49016EA-3F71-477F-BCC2-33EAEEF12408}" type="presParOf" srcId="{023C1310-E169-4977-BE0C-EE96ACF16CE8}" destId="{11FC5CA1-9927-47D8-9FA3-65C82B5D84EA}" srcOrd="4" destOrd="0" presId="urn:microsoft.com/office/officeart/2018/2/layout/IconVerticalSolidList"/>
    <dgm:cxn modelId="{210DB8CA-C22C-4F18-8D71-6A28C7E5FB9D}" type="presParOf" srcId="{11FC5CA1-9927-47D8-9FA3-65C82B5D84EA}" destId="{89A1CC55-18BE-4A7D-B3A5-9DCF68BA3242}" srcOrd="0" destOrd="0" presId="urn:microsoft.com/office/officeart/2018/2/layout/IconVerticalSolidList"/>
    <dgm:cxn modelId="{D13D82DF-A45D-4444-8A59-8F0BE67F41BF}" type="presParOf" srcId="{11FC5CA1-9927-47D8-9FA3-65C82B5D84EA}" destId="{3EF359D0-984C-4B52-BB5D-9D7F1B9B5C23}" srcOrd="1" destOrd="0" presId="urn:microsoft.com/office/officeart/2018/2/layout/IconVerticalSolidList"/>
    <dgm:cxn modelId="{3D3D05A0-4C9B-40C1-8716-B0E8362F4048}" type="presParOf" srcId="{11FC5CA1-9927-47D8-9FA3-65C82B5D84EA}" destId="{E009E69F-8890-4138-97FB-F3C3B280C78B}" srcOrd="2" destOrd="0" presId="urn:microsoft.com/office/officeart/2018/2/layout/IconVerticalSolidList"/>
    <dgm:cxn modelId="{0C27130E-B396-452A-B6AB-F671355A9EF5}" type="presParOf" srcId="{11FC5CA1-9927-47D8-9FA3-65C82B5D84EA}" destId="{C7524C29-BC03-4021-867A-D53D7F6C081D}" srcOrd="3" destOrd="0" presId="urn:microsoft.com/office/officeart/2018/2/layout/IconVerticalSolidList"/>
    <dgm:cxn modelId="{E335C3E7-7CA6-4319-9F2B-9A8AB21E29FE}" type="presParOf" srcId="{023C1310-E169-4977-BE0C-EE96ACF16CE8}" destId="{A15576CB-302C-447E-B389-591F50CB108F}" srcOrd="5" destOrd="0" presId="urn:microsoft.com/office/officeart/2018/2/layout/IconVerticalSolidList"/>
    <dgm:cxn modelId="{05F1EA70-9236-43DF-8CD6-4092BDBDE8D2}" type="presParOf" srcId="{023C1310-E169-4977-BE0C-EE96ACF16CE8}" destId="{EFBBD18D-A0B0-4ECC-8EE1-9A463FD97548}" srcOrd="6" destOrd="0" presId="urn:microsoft.com/office/officeart/2018/2/layout/IconVerticalSolidList"/>
    <dgm:cxn modelId="{8D2E43DE-1C41-4A7E-A645-305B7F1C275B}" type="presParOf" srcId="{EFBBD18D-A0B0-4ECC-8EE1-9A463FD97548}" destId="{EA943AEA-6CF7-4F05-B35E-DC94B8594654}" srcOrd="0" destOrd="0" presId="urn:microsoft.com/office/officeart/2018/2/layout/IconVerticalSolidList"/>
    <dgm:cxn modelId="{7D254BBE-24C0-493F-88DD-E944920A9EB2}" type="presParOf" srcId="{EFBBD18D-A0B0-4ECC-8EE1-9A463FD97548}" destId="{26394125-EC00-4B71-B3AA-29BD0FE3EE04}" srcOrd="1" destOrd="0" presId="urn:microsoft.com/office/officeart/2018/2/layout/IconVerticalSolidList"/>
    <dgm:cxn modelId="{C27E7A2E-9190-4771-988F-50461F14F1B5}" type="presParOf" srcId="{EFBBD18D-A0B0-4ECC-8EE1-9A463FD97548}" destId="{8408EAA9-8B9B-4E11-859B-251F73E21C20}" srcOrd="2" destOrd="0" presId="urn:microsoft.com/office/officeart/2018/2/layout/IconVerticalSolidList"/>
    <dgm:cxn modelId="{863C1EC9-5F02-4B03-94FF-F91BA14338AE}" type="presParOf" srcId="{EFBBD18D-A0B0-4ECC-8EE1-9A463FD97548}" destId="{CB6C7C48-091F-4382-8873-38FDA2D62E9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BF23DC7-DDBA-494F-AEDF-33F8DF403DA4}"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1F32438D-F60F-482E-967F-17E3DC8141D0}">
      <dgm:prSet/>
      <dgm:spPr/>
      <dgm:t>
        <a:bodyPr/>
        <a:lstStyle/>
        <a:p>
          <a:r>
            <a:rPr lang="en-US" b="1"/>
            <a:t>Pairwise alignment</a:t>
          </a:r>
          <a:r>
            <a:rPr lang="en-US"/>
            <a:t>:</a:t>
          </a:r>
        </a:p>
      </dgm:t>
    </dgm:pt>
    <dgm:pt modelId="{F9A1B2D9-C421-4AE6-B474-5483EB65E4D0}" type="parTrans" cxnId="{0E04F07C-E475-4710-A17B-E917FFEC3256}">
      <dgm:prSet/>
      <dgm:spPr/>
      <dgm:t>
        <a:bodyPr/>
        <a:lstStyle/>
        <a:p>
          <a:endParaRPr lang="en-US"/>
        </a:p>
      </dgm:t>
    </dgm:pt>
    <dgm:pt modelId="{6185252B-D792-4E5D-8931-6DFA7CF6829D}" type="sibTrans" cxnId="{0E04F07C-E475-4710-A17B-E917FFEC3256}">
      <dgm:prSet/>
      <dgm:spPr/>
      <dgm:t>
        <a:bodyPr/>
        <a:lstStyle/>
        <a:p>
          <a:endParaRPr lang="en-US"/>
        </a:p>
      </dgm:t>
    </dgm:pt>
    <dgm:pt modelId="{C717E675-C5EB-4A5F-A3E9-A7FFEA43490F}">
      <dgm:prSet/>
      <dgm:spPr/>
      <dgm:t>
        <a:bodyPr/>
        <a:lstStyle/>
        <a:p>
          <a:r>
            <a:rPr lang="en-US" dirty="0"/>
            <a:t>The process of lining up two sequences to achieve maximal levels of identity (and conservation, in the case of amino acid sequences) for the purpose of assessing the degree of similarity and the possibility of homology</a:t>
          </a:r>
        </a:p>
      </dgm:t>
    </dgm:pt>
    <dgm:pt modelId="{4ECCC28F-2144-46A8-A793-3AD581B7E1D6}" type="parTrans" cxnId="{D84037D3-8D33-4B7E-947F-F2A84C8FF872}">
      <dgm:prSet/>
      <dgm:spPr/>
      <dgm:t>
        <a:bodyPr/>
        <a:lstStyle/>
        <a:p>
          <a:endParaRPr lang="en-US"/>
        </a:p>
      </dgm:t>
    </dgm:pt>
    <dgm:pt modelId="{36020A02-6206-4912-82B8-53D7CCFABA13}" type="sibTrans" cxnId="{D84037D3-8D33-4B7E-947F-F2A84C8FF872}">
      <dgm:prSet/>
      <dgm:spPr/>
      <dgm:t>
        <a:bodyPr/>
        <a:lstStyle/>
        <a:p>
          <a:endParaRPr lang="en-US"/>
        </a:p>
      </dgm:t>
    </dgm:pt>
    <dgm:pt modelId="{66AD1508-5C4D-47CD-A44B-372F66A71E74}">
      <dgm:prSet/>
      <dgm:spPr/>
      <dgm:t>
        <a:bodyPr/>
        <a:lstStyle/>
        <a:p>
          <a:r>
            <a:rPr lang="en-US" b="1"/>
            <a:t>Homology</a:t>
          </a:r>
          <a:r>
            <a:rPr lang="en-US"/>
            <a:t>:</a:t>
          </a:r>
        </a:p>
      </dgm:t>
    </dgm:pt>
    <dgm:pt modelId="{E65582C1-DC1E-4267-8A10-886B2CBD8B7A}" type="parTrans" cxnId="{517741B9-D162-497C-8B43-E4D13B280DC3}">
      <dgm:prSet/>
      <dgm:spPr/>
      <dgm:t>
        <a:bodyPr/>
        <a:lstStyle/>
        <a:p>
          <a:endParaRPr lang="en-US"/>
        </a:p>
      </dgm:t>
    </dgm:pt>
    <dgm:pt modelId="{80D9977D-6A36-47E0-B22F-027E8AAE2232}" type="sibTrans" cxnId="{517741B9-D162-497C-8B43-E4D13B280DC3}">
      <dgm:prSet/>
      <dgm:spPr/>
      <dgm:t>
        <a:bodyPr/>
        <a:lstStyle/>
        <a:p>
          <a:endParaRPr lang="en-US"/>
        </a:p>
      </dgm:t>
    </dgm:pt>
    <dgm:pt modelId="{E75C964B-4E59-485A-A82F-2C1313765E8F}">
      <dgm:prSet/>
      <dgm:spPr/>
      <dgm:t>
        <a:bodyPr/>
        <a:lstStyle/>
        <a:p>
          <a:r>
            <a:rPr lang="en-US" dirty="0"/>
            <a:t>Homologous, “if they share a common evolutionary ancestry”</a:t>
          </a:r>
        </a:p>
      </dgm:t>
    </dgm:pt>
    <dgm:pt modelId="{202A27A2-3D20-49DF-BD2B-C3C8371FA60D}" type="parTrans" cxnId="{9F4C1EE2-2202-4CAE-86B2-3DBBBA82D0DE}">
      <dgm:prSet/>
      <dgm:spPr/>
      <dgm:t>
        <a:bodyPr/>
        <a:lstStyle/>
        <a:p>
          <a:endParaRPr lang="en-US"/>
        </a:p>
      </dgm:t>
    </dgm:pt>
    <dgm:pt modelId="{111CB6D0-62E7-4707-A914-472A96FF6FB2}" type="sibTrans" cxnId="{9F4C1EE2-2202-4CAE-86B2-3DBBBA82D0DE}">
      <dgm:prSet/>
      <dgm:spPr/>
      <dgm:t>
        <a:bodyPr/>
        <a:lstStyle/>
        <a:p>
          <a:endParaRPr lang="en-US"/>
        </a:p>
      </dgm:t>
    </dgm:pt>
    <dgm:pt modelId="{D064E7D6-4F4A-4B54-B859-C2DDADC91049}">
      <dgm:prSet/>
      <dgm:spPr/>
      <dgm:t>
        <a:bodyPr/>
        <a:lstStyle/>
        <a:p>
          <a:r>
            <a:rPr lang="en-US" b="1"/>
            <a:t>Orthologs</a:t>
          </a:r>
          <a:r>
            <a:rPr lang="en-US"/>
            <a:t>:</a:t>
          </a:r>
        </a:p>
      </dgm:t>
    </dgm:pt>
    <dgm:pt modelId="{7084495D-8E4F-4C1F-8099-F09235865EF9}" type="parTrans" cxnId="{8A709E59-EFBF-44E9-B1EC-3666207BA95D}">
      <dgm:prSet/>
      <dgm:spPr/>
      <dgm:t>
        <a:bodyPr/>
        <a:lstStyle/>
        <a:p>
          <a:endParaRPr lang="en-US"/>
        </a:p>
      </dgm:t>
    </dgm:pt>
    <dgm:pt modelId="{BB7F66E7-CD61-4F22-893C-CFEA69287AD0}" type="sibTrans" cxnId="{8A709E59-EFBF-44E9-B1EC-3666207BA95D}">
      <dgm:prSet/>
      <dgm:spPr/>
      <dgm:t>
        <a:bodyPr/>
        <a:lstStyle/>
        <a:p>
          <a:endParaRPr lang="en-US"/>
        </a:p>
      </dgm:t>
    </dgm:pt>
    <dgm:pt modelId="{3B6F9D19-A4A0-4F51-AA03-9102851F2A72}">
      <dgm:prSet/>
      <dgm:spPr/>
      <dgm:t>
        <a:bodyPr/>
        <a:lstStyle/>
        <a:p>
          <a:r>
            <a:rPr lang="en-US" dirty="0">
              <a:solidFill>
                <a:schemeClr val="bg1">
                  <a:lumMod val="85000"/>
                </a:schemeClr>
              </a:solidFill>
            </a:rPr>
            <a:t>Orthologs, ”are homologous sequences in different species that arose from a common ancestral gene during speciation</a:t>
          </a:r>
        </a:p>
      </dgm:t>
    </dgm:pt>
    <dgm:pt modelId="{B5266C01-57B3-4F72-94FA-74E6A2CFBF90}" type="parTrans" cxnId="{970CE112-1285-43C2-AC3E-66FAC20CBA1B}">
      <dgm:prSet/>
      <dgm:spPr/>
      <dgm:t>
        <a:bodyPr/>
        <a:lstStyle/>
        <a:p>
          <a:endParaRPr lang="en-US"/>
        </a:p>
      </dgm:t>
    </dgm:pt>
    <dgm:pt modelId="{2449B580-A895-4022-A3EF-0ED43C3E798D}" type="sibTrans" cxnId="{970CE112-1285-43C2-AC3E-66FAC20CBA1B}">
      <dgm:prSet/>
      <dgm:spPr/>
      <dgm:t>
        <a:bodyPr/>
        <a:lstStyle/>
        <a:p>
          <a:endParaRPr lang="en-US"/>
        </a:p>
      </dgm:t>
    </dgm:pt>
    <dgm:pt modelId="{43B1A71D-93B7-4586-BF42-94A11948070F}">
      <dgm:prSet/>
      <dgm:spPr/>
      <dgm:t>
        <a:bodyPr/>
        <a:lstStyle/>
        <a:p>
          <a:r>
            <a:rPr lang="en-US" b="1"/>
            <a:t>Paralogs</a:t>
          </a:r>
          <a:r>
            <a:rPr lang="en-US"/>
            <a:t>:</a:t>
          </a:r>
        </a:p>
      </dgm:t>
    </dgm:pt>
    <dgm:pt modelId="{2C1CD33F-3F5A-40CD-B3A8-D6B62B597D99}" type="parTrans" cxnId="{8D7455E5-9ACE-4A00-A1B4-05477FF95252}">
      <dgm:prSet/>
      <dgm:spPr/>
      <dgm:t>
        <a:bodyPr/>
        <a:lstStyle/>
        <a:p>
          <a:endParaRPr lang="en-US"/>
        </a:p>
      </dgm:t>
    </dgm:pt>
    <dgm:pt modelId="{70A6BA25-72B4-4A53-97BE-BCE89B27CF45}" type="sibTrans" cxnId="{8D7455E5-9ACE-4A00-A1B4-05477FF95252}">
      <dgm:prSet/>
      <dgm:spPr/>
      <dgm:t>
        <a:bodyPr/>
        <a:lstStyle/>
        <a:p>
          <a:endParaRPr lang="en-US"/>
        </a:p>
      </dgm:t>
    </dgm:pt>
    <dgm:pt modelId="{F06E6965-EA05-4893-BC1F-C9AD52DB2CEE}">
      <dgm:prSet/>
      <dgm:spPr/>
      <dgm:t>
        <a:bodyPr/>
        <a:lstStyle/>
        <a:p>
          <a:r>
            <a:rPr lang="en-US" dirty="0">
              <a:solidFill>
                <a:schemeClr val="bg1">
                  <a:lumMod val="85000"/>
                </a:schemeClr>
              </a:solidFill>
            </a:rPr>
            <a:t>Are homologs sequences that arose by mechanism such as gene duplication</a:t>
          </a:r>
        </a:p>
      </dgm:t>
    </dgm:pt>
    <dgm:pt modelId="{A90DFA73-4755-4C49-A2E0-E6F0BEA7336B}" type="parTrans" cxnId="{599B68FF-0420-4402-9C7A-C300523BE38A}">
      <dgm:prSet/>
      <dgm:spPr/>
      <dgm:t>
        <a:bodyPr/>
        <a:lstStyle/>
        <a:p>
          <a:endParaRPr lang="en-US"/>
        </a:p>
      </dgm:t>
    </dgm:pt>
    <dgm:pt modelId="{680516CE-42EC-4F29-8D0C-BA1025562F58}" type="sibTrans" cxnId="{599B68FF-0420-4402-9C7A-C300523BE38A}">
      <dgm:prSet/>
      <dgm:spPr/>
      <dgm:t>
        <a:bodyPr/>
        <a:lstStyle/>
        <a:p>
          <a:endParaRPr lang="en-US"/>
        </a:p>
      </dgm:t>
    </dgm:pt>
    <dgm:pt modelId="{38285094-6B54-4149-B7C2-D1D3BBC0CEBC}" type="pres">
      <dgm:prSet presAssocID="{7BF23DC7-DDBA-494F-AEDF-33F8DF403DA4}" presName="linear" presStyleCnt="0">
        <dgm:presLayoutVars>
          <dgm:animLvl val="lvl"/>
          <dgm:resizeHandles val="exact"/>
        </dgm:presLayoutVars>
      </dgm:prSet>
      <dgm:spPr/>
    </dgm:pt>
    <dgm:pt modelId="{48E2E87F-3AF4-8F4B-B12E-EAB7E53F09F0}" type="pres">
      <dgm:prSet presAssocID="{1F32438D-F60F-482E-967F-17E3DC8141D0}" presName="parentText" presStyleLbl="node1" presStyleIdx="0" presStyleCnt="4">
        <dgm:presLayoutVars>
          <dgm:chMax val="0"/>
          <dgm:bulletEnabled val="1"/>
        </dgm:presLayoutVars>
      </dgm:prSet>
      <dgm:spPr/>
    </dgm:pt>
    <dgm:pt modelId="{1690ED52-034D-4A4B-BBED-71EC2C882FA0}" type="pres">
      <dgm:prSet presAssocID="{1F32438D-F60F-482E-967F-17E3DC8141D0}" presName="childText" presStyleLbl="revTx" presStyleIdx="0" presStyleCnt="4">
        <dgm:presLayoutVars>
          <dgm:bulletEnabled val="1"/>
        </dgm:presLayoutVars>
      </dgm:prSet>
      <dgm:spPr/>
    </dgm:pt>
    <dgm:pt modelId="{74FA0BC4-48C0-114E-A506-165D2D741AF7}" type="pres">
      <dgm:prSet presAssocID="{66AD1508-5C4D-47CD-A44B-372F66A71E74}" presName="parentText" presStyleLbl="node1" presStyleIdx="1" presStyleCnt="4">
        <dgm:presLayoutVars>
          <dgm:chMax val="0"/>
          <dgm:bulletEnabled val="1"/>
        </dgm:presLayoutVars>
      </dgm:prSet>
      <dgm:spPr/>
    </dgm:pt>
    <dgm:pt modelId="{02458167-3318-684D-80C3-1514BFD9EF6F}" type="pres">
      <dgm:prSet presAssocID="{66AD1508-5C4D-47CD-A44B-372F66A71E74}" presName="childText" presStyleLbl="revTx" presStyleIdx="1" presStyleCnt="4">
        <dgm:presLayoutVars>
          <dgm:bulletEnabled val="1"/>
        </dgm:presLayoutVars>
      </dgm:prSet>
      <dgm:spPr/>
    </dgm:pt>
    <dgm:pt modelId="{C85B62C9-5B68-F641-9AF0-7D2FB767394D}" type="pres">
      <dgm:prSet presAssocID="{D064E7D6-4F4A-4B54-B859-C2DDADC91049}" presName="parentText" presStyleLbl="node1" presStyleIdx="2" presStyleCnt="4">
        <dgm:presLayoutVars>
          <dgm:chMax val="0"/>
          <dgm:bulletEnabled val="1"/>
        </dgm:presLayoutVars>
      </dgm:prSet>
      <dgm:spPr/>
    </dgm:pt>
    <dgm:pt modelId="{ACCD92E1-C93B-CD41-A7A0-FFCD7077E813}" type="pres">
      <dgm:prSet presAssocID="{D064E7D6-4F4A-4B54-B859-C2DDADC91049}" presName="childText" presStyleLbl="revTx" presStyleIdx="2" presStyleCnt="4">
        <dgm:presLayoutVars>
          <dgm:bulletEnabled val="1"/>
        </dgm:presLayoutVars>
      </dgm:prSet>
      <dgm:spPr/>
    </dgm:pt>
    <dgm:pt modelId="{09AAC725-9F23-704D-A17C-7882D57960BE}" type="pres">
      <dgm:prSet presAssocID="{43B1A71D-93B7-4586-BF42-94A11948070F}" presName="parentText" presStyleLbl="node1" presStyleIdx="3" presStyleCnt="4">
        <dgm:presLayoutVars>
          <dgm:chMax val="0"/>
          <dgm:bulletEnabled val="1"/>
        </dgm:presLayoutVars>
      </dgm:prSet>
      <dgm:spPr/>
    </dgm:pt>
    <dgm:pt modelId="{D3F48092-D1DF-E94D-A72D-CEB280E56779}" type="pres">
      <dgm:prSet presAssocID="{43B1A71D-93B7-4586-BF42-94A11948070F}" presName="childText" presStyleLbl="revTx" presStyleIdx="3" presStyleCnt="4">
        <dgm:presLayoutVars>
          <dgm:bulletEnabled val="1"/>
        </dgm:presLayoutVars>
      </dgm:prSet>
      <dgm:spPr/>
    </dgm:pt>
  </dgm:ptLst>
  <dgm:cxnLst>
    <dgm:cxn modelId="{79FAC402-1F11-E742-8B82-6C975471632B}" type="presOf" srcId="{66AD1508-5C4D-47CD-A44B-372F66A71E74}" destId="{74FA0BC4-48C0-114E-A506-165D2D741AF7}" srcOrd="0" destOrd="0" presId="urn:microsoft.com/office/officeart/2005/8/layout/vList2"/>
    <dgm:cxn modelId="{970CE112-1285-43C2-AC3E-66FAC20CBA1B}" srcId="{D064E7D6-4F4A-4B54-B859-C2DDADC91049}" destId="{3B6F9D19-A4A0-4F51-AA03-9102851F2A72}" srcOrd="0" destOrd="0" parTransId="{B5266C01-57B3-4F72-94FA-74E6A2CFBF90}" sibTransId="{2449B580-A895-4022-A3EF-0ED43C3E798D}"/>
    <dgm:cxn modelId="{D5C1C520-E14B-AA43-A7C3-90CFC2B7C6F8}" type="presOf" srcId="{7BF23DC7-DDBA-494F-AEDF-33F8DF403DA4}" destId="{38285094-6B54-4149-B7C2-D1D3BBC0CEBC}" srcOrd="0" destOrd="0" presId="urn:microsoft.com/office/officeart/2005/8/layout/vList2"/>
    <dgm:cxn modelId="{01F1973C-1D0A-7C4D-A8F5-A51C9DD79149}" type="presOf" srcId="{3B6F9D19-A4A0-4F51-AA03-9102851F2A72}" destId="{ACCD92E1-C93B-CD41-A7A0-FFCD7077E813}" srcOrd="0" destOrd="0" presId="urn:microsoft.com/office/officeart/2005/8/layout/vList2"/>
    <dgm:cxn modelId="{A1F3414B-D209-4C4B-BC5E-949CA6272281}" type="presOf" srcId="{F06E6965-EA05-4893-BC1F-C9AD52DB2CEE}" destId="{D3F48092-D1DF-E94D-A72D-CEB280E56779}" srcOrd="0" destOrd="0" presId="urn:microsoft.com/office/officeart/2005/8/layout/vList2"/>
    <dgm:cxn modelId="{8A709E59-EFBF-44E9-B1EC-3666207BA95D}" srcId="{7BF23DC7-DDBA-494F-AEDF-33F8DF403DA4}" destId="{D064E7D6-4F4A-4B54-B859-C2DDADC91049}" srcOrd="2" destOrd="0" parTransId="{7084495D-8E4F-4C1F-8099-F09235865EF9}" sibTransId="{BB7F66E7-CD61-4F22-893C-CFEA69287AD0}"/>
    <dgm:cxn modelId="{6D8B326F-D7A5-3F4A-9F2E-7597038B5177}" type="presOf" srcId="{1F32438D-F60F-482E-967F-17E3DC8141D0}" destId="{48E2E87F-3AF4-8F4B-B12E-EAB7E53F09F0}" srcOrd="0" destOrd="0" presId="urn:microsoft.com/office/officeart/2005/8/layout/vList2"/>
    <dgm:cxn modelId="{0E04F07C-E475-4710-A17B-E917FFEC3256}" srcId="{7BF23DC7-DDBA-494F-AEDF-33F8DF403DA4}" destId="{1F32438D-F60F-482E-967F-17E3DC8141D0}" srcOrd="0" destOrd="0" parTransId="{F9A1B2D9-C421-4AE6-B474-5483EB65E4D0}" sibTransId="{6185252B-D792-4E5D-8931-6DFA7CF6829D}"/>
    <dgm:cxn modelId="{AAD73887-681B-A842-8C74-42EC84460DA0}" type="presOf" srcId="{E75C964B-4E59-485A-A82F-2C1313765E8F}" destId="{02458167-3318-684D-80C3-1514BFD9EF6F}" srcOrd="0" destOrd="0" presId="urn:microsoft.com/office/officeart/2005/8/layout/vList2"/>
    <dgm:cxn modelId="{F813C595-2156-5946-95D0-C12F1E5A7E02}" type="presOf" srcId="{43B1A71D-93B7-4586-BF42-94A11948070F}" destId="{09AAC725-9F23-704D-A17C-7882D57960BE}" srcOrd="0" destOrd="0" presId="urn:microsoft.com/office/officeart/2005/8/layout/vList2"/>
    <dgm:cxn modelId="{517741B9-D162-497C-8B43-E4D13B280DC3}" srcId="{7BF23DC7-DDBA-494F-AEDF-33F8DF403DA4}" destId="{66AD1508-5C4D-47CD-A44B-372F66A71E74}" srcOrd="1" destOrd="0" parTransId="{E65582C1-DC1E-4267-8A10-886B2CBD8B7A}" sibTransId="{80D9977D-6A36-47E0-B22F-027E8AAE2232}"/>
    <dgm:cxn modelId="{D84037D3-8D33-4B7E-947F-F2A84C8FF872}" srcId="{1F32438D-F60F-482E-967F-17E3DC8141D0}" destId="{C717E675-C5EB-4A5F-A3E9-A7FFEA43490F}" srcOrd="0" destOrd="0" parTransId="{4ECCC28F-2144-46A8-A793-3AD581B7E1D6}" sibTransId="{36020A02-6206-4912-82B8-53D7CCFABA13}"/>
    <dgm:cxn modelId="{9F4C1EE2-2202-4CAE-86B2-3DBBBA82D0DE}" srcId="{66AD1508-5C4D-47CD-A44B-372F66A71E74}" destId="{E75C964B-4E59-485A-A82F-2C1313765E8F}" srcOrd="0" destOrd="0" parTransId="{202A27A2-3D20-49DF-BD2B-C3C8371FA60D}" sibTransId="{111CB6D0-62E7-4707-A914-472A96FF6FB2}"/>
    <dgm:cxn modelId="{8D7455E5-9ACE-4A00-A1B4-05477FF95252}" srcId="{7BF23DC7-DDBA-494F-AEDF-33F8DF403DA4}" destId="{43B1A71D-93B7-4586-BF42-94A11948070F}" srcOrd="3" destOrd="0" parTransId="{2C1CD33F-3F5A-40CD-B3A8-D6B62B597D99}" sibTransId="{70A6BA25-72B4-4A53-97BE-BCE89B27CF45}"/>
    <dgm:cxn modelId="{5308FFEA-65C6-2647-91A9-CE8DC4808D25}" type="presOf" srcId="{D064E7D6-4F4A-4B54-B859-C2DDADC91049}" destId="{C85B62C9-5B68-F641-9AF0-7D2FB767394D}" srcOrd="0" destOrd="0" presId="urn:microsoft.com/office/officeart/2005/8/layout/vList2"/>
    <dgm:cxn modelId="{079AC2EE-8CB8-E642-B5FB-AFF3DB3BF197}" type="presOf" srcId="{C717E675-C5EB-4A5F-A3E9-A7FFEA43490F}" destId="{1690ED52-034D-4A4B-BBED-71EC2C882FA0}" srcOrd="0" destOrd="0" presId="urn:microsoft.com/office/officeart/2005/8/layout/vList2"/>
    <dgm:cxn modelId="{599B68FF-0420-4402-9C7A-C300523BE38A}" srcId="{43B1A71D-93B7-4586-BF42-94A11948070F}" destId="{F06E6965-EA05-4893-BC1F-C9AD52DB2CEE}" srcOrd="0" destOrd="0" parTransId="{A90DFA73-4755-4C49-A2E0-E6F0BEA7336B}" sibTransId="{680516CE-42EC-4F29-8D0C-BA1025562F58}"/>
    <dgm:cxn modelId="{3A985E7C-3A1F-7644-AEF3-2D29F8DAB52D}" type="presParOf" srcId="{38285094-6B54-4149-B7C2-D1D3BBC0CEBC}" destId="{48E2E87F-3AF4-8F4B-B12E-EAB7E53F09F0}" srcOrd="0" destOrd="0" presId="urn:microsoft.com/office/officeart/2005/8/layout/vList2"/>
    <dgm:cxn modelId="{61F52FD2-7104-1B4F-B9D2-232E6883B985}" type="presParOf" srcId="{38285094-6B54-4149-B7C2-D1D3BBC0CEBC}" destId="{1690ED52-034D-4A4B-BBED-71EC2C882FA0}" srcOrd="1" destOrd="0" presId="urn:microsoft.com/office/officeart/2005/8/layout/vList2"/>
    <dgm:cxn modelId="{C207DF18-006A-2F49-81BE-A791CE23012E}" type="presParOf" srcId="{38285094-6B54-4149-B7C2-D1D3BBC0CEBC}" destId="{74FA0BC4-48C0-114E-A506-165D2D741AF7}" srcOrd="2" destOrd="0" presId="urn:microsoft.com/office/officeart/2005/8/layout/vList2"/>
    <dgm:cxn modelId="{4A8464AB-E62E-BF48-8783-4BE1B4621A85}" type="presParOf" srcId="{38285094-6B54-4149-B7C2-D1D3BBC0CEBC}" destId="{02458167-3318-684D-80C3-1514BFD9EF6F}" srcOrd="3" destOrd="0" presId="urn:microsoft.com/office/officeart/2005/8/layout/vList2"/>
    <dgm:cxn modelId="{C146AEFB-04C6-C047-B803-9548049B09A1}" type="presParOf" srcId="{38285094-6B54-4149-B7C2-D1D3BBC0CEBC}" destId="{C85B62C9-5B68-F641-9AF0-7D2FB767394D}" srcOrd="4" destOrd="0" presId="urn:microsoft.com/office/officeart/2005/8/layout/vList2"/>
    <dgm:cxn modelId="{F634C02B-8306-2D4C-923E-DBAE8ED83D24}" type="presParOf" srcId="{38285094-6B54-4149-B7C2-D1D3BBC0CEBC}" destId="{ACCD92E1-C93B-CD41-A7A0-FFCD7077E813}" srcOrd="5" destOrd="0" presId="urn:microsoft.com/office/officeart/2005/8/layout/vList2"/>
    <dgm:cxn modelId="{42145B77-335C-DD4B-8D6F-53884CA67A6D}" type="presParOf" srcId="{38285094-6B54-4149-B7C2-D1D3BBC0CEBC}" destId="{09AAC725-9F23-704D-A17C-7882D57960BE}" srcOrd="6" destOrd="0" presId="urn:microsoft.com/office/officeart/2005/8/layout/vList2"/>
    <dgm:cxn modelId="{6AC4DE8B-28F9-8843-981D-7BB6E4EEE9C2}" type="presParOf" srcId="{38285094-6B54-4149-B7C2-D1D3BBC0CEBC}" destId="{D3F48092-D1DF-E94D-A72D-CEB280E56779}"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BF23DC7-DDBA-494F-AEDF-33F8DF403DA4}"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1F32438D-F60F-482E-967F-17E3DC8141D0}">
      <dgm:prSet/>
      <dgm:spPr/>
      <dgm:t>
        <a:bodyPr/>
        <a:lstStyle/>
        <a:p>
          <a:r>
            <a:rPr lang="en-US" b="1"/>
            <a:t>Pairwise alignment</a:t>
          </a:r>
          <a:r>
            <a:rPr lang="en-US"/>
            <a:t>:</a:t>
          </a:r>
        </a:p>
      </dgm:t>
    </dgm:pt>
    <dgm:pt modelId="{F9A1B2D9-C421-4AE6-B474-5483EB65E4D0}" type="parTrans" cxnId="{0E04F07C-E475-4710-A17B-E917FFEC3256}">
      <dgm:prSet/>
      <dgm:spPr/>
      <dgm:t>
        <a:bodyPr/>
        <a:lstStyle/>
        <a:p>
          <a:endParaRPr lang="en-US"/>
        </a:p>
      </dgm:t>
    </dgm:pt>
    <dgm:pt modelId="{6185252B-D792-4E5D-8931-6DFA7CF6829D}" type="sibTrans" cxnId="{0E04F07C-E475-4710-A17B-E917FFEC3256}">
      <dgm:prSet/>
      <dgm:spPr/>
      <dgm:t>
        <a:bodyPr/>
        <a:lstStyle/>
        <a:p>
          <a:endParaRPr lang="en-US"/>
        </a:p>
      </dgm:t>
    </dgm:pt>
    <dgm:pt modelId="{C717E675-C5EB-4A5F-A3E9-A7FFEA43490F}">
      <dgm:prSet/>
      <dgm:spPr/>
      <dgm:t>
        <a:bodyPr/>
        <a:lstStyle/>
        <a:p>
          <a:r>
            <a:rPr lang="en-US"/>
            <a:t>The process of lining up two sequences to achieve maximal levels of identity (and conservation, in the case of amino acid sequences) for the purpose of assessing the degree of similarity and the possibility of homology</a:t>
          </a:r>
        </a:p>
      </dgm:t>
    </dgm:pt>
    <dgm:pt modelId="{4ECCC28F-2144-46A8-A793-3AD581B7E1D6}" type="parTrans" cxnId="{D84037D3-8D33-4B7E-947F-F2A84C8FF872}">
      <dgm:prSet/>
      <dgm:spPr/>
      <dgm:t>
        <a:bodyPr/>
        <a:lstStyle/>
        <a:p>
          <a:endParaRPr lang="en-US"/>
        </a:p>
      </dgm:t>
    </dgm:pt>
    <dgm:pt modelId="{36020A02-6206-4912-82B8-53D7CCFABA13}" type="sibTrans" cxnId="{D84037D3-8D33-4B7E-947F-F2A84C8FF872}">
      <dgm:prSet/>
      <dgm:spPr/>
      <dgm:t>
        <a:bodyPr/>
        <a:lstStyle/>
        <a:p>
          <a:endParaRPr lang="en-US"/>
        </a:p>
      </dgm:t>
    </dgm:pt>
    <dgm:pt modelId="{66AD1508-5C4D-47CD-A44B-372F66A71E74}">
      <dgm:prSet/>
      <dgm:spPr/>
      <dgm:t>
        <a:bodyPr/>
        <a:lstStyle/>
        <a:p>
          <a:r>
            <a:rPr lang="en-US" b="1"/>
            <a:t>Homology</a:t>
          </a:r>
          <a:r>
            <a:rPr lang="en-US"/>
            <a:t>:</a:t>
          </a:r>
        </a:p>
      </dgm:t>
    </dgm:pt>
    <dgm:pt modelId="{E65582C1-DC1E-4267-8A10-886B2CBD8B7A}" type="parTrans" cxnId="{517741B9-D162-497C-8B43-E4D13B280DC3}">
      <dgm:prSet/>
      <dgm:spPr/>
      <dgm:t>
        <a:bodyPr/>
        <a:lstStyle/>
        <a:p>
          <a:endParaRPr lang="en-US"/>
        </a:p>
      </dgm:t>
    </dgm:pt>
    <dgm:pt modelId="{80D9977D-6A36-47E0-B22F-027E8AAE2232}" type="sibTrans" cxnId="{517741B9-D162-497C-8B43-E4D13B280DC3}">
      <dgm:prSet/>
      <dgm:spPr/>
      <dgm:t>
        <a:bodyPr/>
        <a:lstStyle/>
        <a:p>
          <a:endParaRPr lang="en-US"/>
        </a:p>
      </dgm:t>
    </dgm:pt>
    <dgm:pt modelId="{E75C964B-4E59-485A-A82F-2C1313765E8F}">
      <dgm:prSet/>
      <dgm:spPr/>
      <dgm:t>
        <a:bodyPr/>
        <a:lstStyle/>
        <a:p>
          <a:r>
            <a:rPr lang="en-US"/>
            <a:t>Homologous, “if they share a common evolutionary ancestry”</a:t>
          </a:r>
        </a:p>
      </dgm:t>
    </dgm:pt>
    <dgm:pt modelId="{202A27A2-3D20-49DF-BD2B-C3C8371FA60D}" type="parTrans" cxnId="{9F4C1EE2-2202-4CAE-86B2-3DBBBA82D0DE}">
      <dgm:prSet/>
      <dgm:spPr/>
      <dgm:t>
        <a:bodyPr/>
        <a:lstStyle/>
        <a:p>
          <a:endParaRPr lang="en-US"/>
        </a:p>
      </dgm:t>
    </dgm:pt>
    <dgm:pt modelId="{111CB6D0-62E7-4707-A914-472A96FF6FB2}" type="sibTrans" cxnId="{9F4C1EE2-2202-4CAE-86B2-3DBBBA82D0DE}">
      <dgm:prSet/>
      <dgm:spPr/>
      <dgm:t>
        <a:bodyPr/>
        <a:lstStyle/>
        <a:p>
          <a:endParaRPr lang="en-US"/>
        </a:p>
      </dgm:t>
    </dgm:pt>
    <dgm:pt modelId="{D064E7D6-4F4A-4B54-B859-C2DDADC91049}">
      <dgm:prSet/>
      <dgm:spPr/>
      <dgm:t>
        <a:bodyPr/>
        <a:lstStyle/>
        <a:p>
          <a:r>
            <a:rPr lang="en-US" b="1"/>
            <a:t>Orthologs</a:t>
          </a:r>
          <a:r>
            <a:rPr lang="en-US"/>
            <a:t>:</a:t>
          </a:r>
        </a:p>
      </dgm:t>
    </dgm:pt>
    <dgm:pt modelId="{7084495D-8E4F-4C1F-8099-F09235865EF9}" type="parTrans" cxnId="{8A709E59-EFBF-44E9-B1EC-3666207BA95D}">
      <dgm:prSet/>
      <dgm:spPr/>
      <dgm:t>
        <a:bodyPr/>
        <a:lstStyle/>
        <a:p>
          <a:endParaRPr lang="en-US"/>
        </a:p>
      </dgm:t>
    </dgm:pt>
    <dgm:pt modelId="{BB7F66E7-CD61-4F22-893C-CFEA69287AD0}" type="sibTrans" cxnId="{8A709E59-EFBF-44E9-B1EC-3666207BA95D}">
      <dgm:prSet/>
      <dgm:spPr/>
      <dgm:t>
        <a:bodyPr/>
        <a:lstStyle/>
        <a:p>
          <a:endParaRPr lang="en-US"/>
        </a:p>
      </dgm:t>
    </dgm:pt>
    <dgm:pt modelId="{3B6F9D19-A4A0-4F51-AA03-9102851F2A72}">
      <dgm:prSet/>
      <dgm:spPr/>
      <dgm:t>
        <a:bodyPr/>
        <a:lstStyle/>
        <a:p>
          <a:r>
            <a:rPr lang="en-US" dirty="0">
              <a:solidFill>
                <a:schemeClr val="tx1"/>
              </a:solidFill>
            </a:rPr>
            <a:t>Orthologs, ”are homologous sequences in different species that arose from a common ancestral gene during speciation</a:t>
          </a:r>
        </a:p>
      </dgm:t>
    </dgm:pt>
    <dgm:pt modelId="{B5266C01-57B3-4F72-94FA-74E6A2CFBF90}" type="parTrans" cxnId="{970CE112-1285-43C2-AC3E-66FAC20CBA1B}">
      <dgm:prSet/>
      <dgm:spPr/>
      <dgm:t>
        <a:bodyPr/>
        <a:lstStyle/>
        <a:p>
          <a:endParaRPr lang="en-US"/>
        </a:p>
      </dgm:t>
    </dgm:pt>
    <dgm:pt modelId="{2449B580-A895-4022-A3EF-0ED43C3E798D}" type="sibTrans" cxnId="{970CE112-1285-43C2-AC3E-66FAC20CBA1B}">
      <dgm:prSet/>
      <dgm:spPr/>
      <dgm:t>
        <a:bodyPr/>
        <a:lstStyle/>
        <a:p>
          <a:endParaRPr lang="en-US"/>
        </a:p>
      </dgm:t>
    </dgm:pt>
    <dgm:pt modelId="{43B1A71D-93B7-4586-BF42-94A11948070F}">
      <dgm:prSet/>
      <dgm:spPr/>
      <dgm:t>
        <a:bodyPr/>
        <a:lstStyle/>
        <a:p>
          <a:r>
            <a:rPr lang="en-US" b="1"/>
            <a:t>Paralogs</a:t>
          </a:r>
          <a:r>
            <a:rPr lang="en-US"/>
            <a:t>:</a:t>
          </a:r>
        </a:p>
      </dgm:t>
    </dgm:pt>
    <dgm:pt modelId="{2C1CD33F-3F5A-40CD-B3A8-D6B62B597D99}" type="parTrans" cxnId="{8D7455E5-9ACE-4A00-A1B4-05477FF95252}">
      <dgm:prSet/>
      <dgm:spPr/>
      <dgm:t>
        <a:bodyPr/>
        <a:lstStyle/>
        <a:p>
          <a:endParaRPr lang="en-US"/>
        </a:p>
      </dgm:t>
    </dgm:pt>
    <dgm:pt modelId="{70A6BA25-72B4-4A53-97BE-BCE89B27CF45}" type="sibTrans" cxnId="{8D7455E5-9ACE-4A00-A1B4-05477FF95252}">
      <dgm:prSet/>
      <dgm:spPr/>
      <dgm:t>
        <a:bodyPr/>
        <a:lstStyle/>
        <a:p>
          <a:endParaRPr lang="en-US"/>
        </a:p>
      </dgm:t>
    </dgm:pt>
    <dgm:pt modelId="{F06E6965-EA05-4893-BC1F-C9AD52DB2CEE}">
      <dgm:prSet/>
      <dgm:spPr/>
      <dgm:t>
        <a:bodyPr/>
        <a:lstStyle/>
        <a:p>
          <a:r>
            <a:rPr lang="en-US" dirty="0">
              <a:solidFill>
                <a:schemeClr val="tx1"/>
              </a:solidFill>
            </a:rPr>
            <a:t>Are homologs sequences that arose by mechanism such as gene duplication</a:t>
          </a:r>
        </a:p>
      </dgm:t>
    </dgm:pt>
    <dgm:pt modelId="{A90DFA73-4755-4C49-A2E0-E6F0BEA7336B}" type="parTrans" cxnId="{599B68FF-0420-4402-9C7A-C300523BE38A}">
      <dgm:prSet/>
      <dgm:spPr/>
      <dgm:t>
        <a:bodyPr/>
        <a:lstStyle/>
        <a:p>
          <a:endParaRPr lang="en-US"/>
        </a:p>
      </dgm:t>
    </dgm:pt>
    <dgm:pt modelId="{680516CE-42EC-4F29-8D0C-BA1025562F58}" type="sibTrans" cxnId="{599B68FF-0420-4402-9C7A-C300523BE38A}">
      <dgm:prSet/>
      <dgm:spPr/>
      <dgm:t>
        <a:bodyPr/>
        <a:lstStyle/>
        <a:p>
          <a:endParaRPr lang="en-US"/>
        </a:p>
      </dgm:t>
    </dgm:pt>
    <dgm:pt modelId="{38285094-6B54-4149-B7C2-D1D3BBC0CEBC}" type="pres">
      <dgm:prSet presAssocID="{7BF23DC7-DDBA-494F-AEDF-33F8DF403DA4}" presName="linear" presStyleCnt="0">
        <dgm:presLayoutVars>
          <dgm:animLvl val="lvl"/>
          <dgm:resizeHandles val="exact"/>
        </dgm:presLayoutVars>
      </dgm:prSet>
      <dgm:spPr/>
    </dgm:pt>
    <dgm:pt modelId="{48E2E87F-3AF4-8F4B-B12E-EAB7E53F09F0}" type="pres">
      <dgm:prSet presAssocID="{1F32438D-F60F-482E-967F-17E3DC8141D0}" presName="parentText" presStyleLbl="node1" presStyleIdx="0" presStyleCnt="4">
        <dgm:presLayoutVars>
          <dgm:chMax val="0"/>
          <dgm:bulletEnabled val="1"/>
        </dgm:presLayoutVars>
      </dgm:prSet>
      <dgm:spPr/>
    </dgm:pt>
    <dgm:pt modelId="{1690ED52-034D-4A4B-BBED-71EC2C882FA0}" type="pres">
      <dgm:prSet presAssocID="{1F32438D-F60F-482E-967F-17E3DC8141D0}" presName="childText" presStyleLbl="revTx" presStyleIdx="0" presStyleCnt="4">
        <dgm:presLayoutVars>
          <dgm:bulletEnabled val="1"/>
        </dgm:presLayoutVars>
      </dgm:prSet>
      <dgm:spPr/>
    </dgm:pt>
    <dgm:pt modelId="{74FA0BC4-48C0-114E-A506-165D2D741AF7}" type="pres">
      <dgm:prSet presAssocID="{66AD1508-5C4D-47CD-A44B-372F66A71E74}" presName="parentText" presStyleLbl="node1" presStyleIdx="1" presStyleCnt="4">
        <dgm:presLayoutVars>
          <dgm:chMax val="0"/>
          <dgm:bulletEnabled val="1"/>
        </dgm:presLayoutVars>
      </dgm:prSet>
      <dgm:spPr/>
    </dgm:pt>
    <dgm:pt modelId="{02458167-3318-684D-80C3-1514BFD9EF6F}" type="pres">
      <dgm:prSet presAssocID="{66AD1508-5C4D-47CD-A44B-372F66A71E74}" presName="childText" presStyleLbl="revTx" presStyleIdx="1" presStyleCnt="4">
        <dgm:presLayoutVars>
          <dgm:bulletEnabled val="1"/>
        </dgm:presLayoutVars>
      </dgm:prSet>
      <dgm:spPr/>
    </dgm:pt>
    <dgm:pt modelId="{C85B62C9-5B68-F641-9AF0-7D2FB767394D}" type="pres">
      <dgm:prSet presAssocID="{D064E7D6-4F4A-4B54-B859-C2DDADC91049}" presName="parentText" presStyleLbl="node1" presStyleIdx="2" presStyleCnt="4">
        <dgm:presLayoutVars>
          <dgm:chMax val="0"/>
          <dgm:bulletEnabled val="1"/>
        </dgm:presLayoutVars>
      </dgm:prSet>
      <dgm:spPr/>
    </dgm:pt>
    <dgm:pt modelId="{ACCD92E1-C93B-CD41-A7A0-FFCD7077E813}" type="pres">
      <dgm:prSet presAssocID="{D064E7D6-4F4A-4B54-B859-C2DDADC91049}" presName="childText" presStyleLbl="revTx" presStyleIdx="2" presStyleCnt="4">
        <dgm:presLayoutVars>
          <dgm:bulletEnabled val="1"/>
        </dgm:presLayoutVars>
      </dgm:prSet>
      <dgm:spPr/>
    </dgm:pt>
    <dgm:pt modelId="{09AAC725-9F23-704D-A17C-7882D57960BE}" type="pres">
      <dgm:prSet presAssocID="{43B1A71D-93B7-4586-BF42-94A11948070F}" presName="parentText" presStyleLbl="node1" presStyleIdx="3" presStyleCnt="4">
        <dgm:presLayoutVars>
          <dgm:chMax val="0"/>
          <dgm:bulletEnabled val="1"/>
        </dgm:presLayoutVars>
      </dgm:prSet>
      <dgm:spPr/>
    </dgm:pt>
    <dgm:pt modelId="{D3F48092-D1DF-E94D-A72D-CEB280E56779}" type="pres">
      <dgm:prSet presAssocID="{43B1A71D-93B7-4586-BF42-94A11948070F}" presName="childText" presStyleLbl="revTx" presStyleIdx="3" presStyleCnt="4">
        <dgm:presLayoutVars>
          <dgm:bulletEnabled val="1"/>
        </dgm:presLayoutVars>
      </dgm:prSet>
      <dgm:spPr/>
    </dgm:pt>
  </dgm:ptLst>
  <dgm:cxnLst>
    <dgm:cxn modelId="{79FAC402-1F11-E742-8B82-6C975471632B}" type="presOf" srcId="{66AD1508-5C4D-47CD-A44B-372F66A71E74}" destId="{74FA0BC4-48C0-114E-A506-165D2D741AF7}" srcOrd="0" destOrd="0" presId="urn:microsoft.com/office/officeart/2005/8/layout/vList2"/>
    <dgm:cxn modelId="{970CE112-1285-43C2-AC3E-66FAC20CBA1B}" srcId="{D064E7D6-4F4A-4B54-B859-C2DDADC91049}" destId="{3B6F9D19-A4A0-4F51-AA03-9102851F2A72}" srcOrd="0" destOrd="0" parTransId="{B5266C01-57B3-4F72-94FA-74E6A2CFBF90}" sibTransId="{2449B580-A895-4022-A3EF-0ED43C3E798D}"/>
    <dgm:cxn modelId="{D5C1C520-E14B-AA43-A7C3-90CFC2B7C6F8}" type="presOf" srcId="{7BF23DC7-DDBA-494F-AEDF-33F8DF403DA4}" destId="{38285094-6B54-4149-B7C2-D1D3BBC0CEBC}" srcOrd="0" destOrd="0" presId="urn:microsoft.com/office/officeart/2005/8/layout/vList2"/>
    <dgm:cxn modelId="{01F1973C-1D0A-7C4D-A8F5-A51C9DD79149}" type="presOf" srcId="{3B6F9D19-A4A0-4F51-AA03-9102851F2A72}" destId="{ACCD92E1-C93B-CD41-A7A0-FFCD7077E813}" srcOrd="0" destOrd="0" presId="urn:microsoft.com/office/officeart/2005/8/layout/vList2"/>
    <dgm:cxn modelId="{A1F3414B-D209-4C4B-BC5E-949CA6272281}" type="presOf" srcId="{F06E6965-EA05-4893-BC1F-C9AD52DB2CEE}" destId="{D3F48092-D1DF-E94D-A72D-CEB280E56779}" srcOrd="0" destOrd="0" presId="urn:microsoft.com/office/officeart/2005/8/layout/vList2"/>
    <dgm:cxn modelId="{8A709E59-EFBF-44E9-B1EC-3666207BA95D}" srcId="{7BF23DC7-DDBA-494F-AEDF-33F8DF403DA4}" destId="{D064E7D6-4F4A-4B54-B859-C2DDADC91049}" srcOrd="2" destOrd="0" parTransId="{7084495D-8E4F-4C1F-8099-F09235865EF9}" sibTransId="{BB7F66E7-CD61-4F22-893C-CFEA69287AD0}"/>
    <dgm:cxn modelId="{6D8B326F-D7A5-3F4A-9F2E-7597038B5177}" type="presOf" srcId="{1F32438D-F60F-482E-967F-17E3DC8141D0}" destId="{48E2E87F-3AF4-8F4B-B12E-EAB7E53F09F0}" srcOrd="0" destOrd="0" presId="urn:microsoft.com/office/officeart/2005/8/layout/vList2"/>
    <dgm:cxn modelId="{0E04F07C-E475-4710-A17B-E917FFEC3256}" srcId="{7BF23DC7-DDBA-494F-AEDF-33F8DF403DA4}" destId="{1F32438D-F60F-482E-967F-17E3DC8141D0}" srcOrd="0" destOrd="0" parTransId="{F9A1B2D9-C421-4AE6-B474-5483EB65E4D0}" sibTransId="{6185252B-D792-4E5D-8931-6DFA7CF6829D}"/>
    <dgm:cxn modelId="{AAD73887-681B-A842-8C74-42EC84460DA0}" type="presOf" srcId="{E75C964B-4E59-485A-A82F-2C1313765E8F}" destId="{02458167-3318-684D-80C3-1514BFD9EF6F}" srcOrd="0" destOrd="0" presId="urn:microsoft.com/office/officeart/2005/8/layout/vList2"/>
    <dgm:cxn modelId="{F813C595-2156-5946-95D0-C12F1E5A7E02}" type="presOf" srcId="{43B1A71D-93B7-4586-BF42-94A11948070F}" destId="{09AAC725-9F23-704D-A17C-7882D57960BE}" srcOrd="0" destOrd="0" presId="urn:microsoft.com/office/officeart/2005/8/layout/vList2"/>
    <dgm:cxn modelId="{517741B9-D162-497C-8B43-E4D13B280DC3}" srcId="{7BF23DC7-DDBA-494F-AEDF-33F8DF403DA4}" destId="{66AD1508-5C4D-47CD-A44B-372F66A71E74}" srcOrd="1" destOrd="0" parTransId="{E65582C1-DC1E-4267-8A10-886B2CBD8B7A}" sibTransId="{80D9977D-6A36-47E0-B22F-027E8AAE2232}"/>
    <dgm:cxn modelId="{D84037D3-8D33-4B7E-947F-F2A84C8FF872}" srcId="{1F32438D-F60F-482E-967F-17E3DC8141D0}" destId="{C717E675-C5EB-4A5F-A3E9-A7FFEA43490F}" srcOrd="0" destOrd="0" parTransId="{4ECCC28F-2144-46A8-A793-3AD581B7E1D6}" sibTransId="{36020A02-6206-4912-82B8-53D7CCFABA13}"/>
    <dgm:cxn modelId="{9F4C1EE2-2202-4CAE-86B2-3DBBBA82D0DE}" srcId="{66AD1508-5C4D-47CD-A44B-372F66A71E74}" destId="{E75C964B-4E59-485A-A82F-2C1313765E8F}" srcOrd="0" destOrd="0" parTransId="{202A27A2-3D20-49DF-BD2B-C3C8371FA60D}" sibTransId="{111CB6D0-62E7-4707-A914-472A96FF6FB2}"/>
    <dgm:cxn modelId="{8D7455E5-9ACE-4A00-A1B4-05477FF95252}" srcId="{7BF23DC7-DDBA-494F-AEDF-33F8DF403DA4}" destId="{43B1A71D-93B7-4586-BF42-94A11948070F}" srcOrd="3" destOrd="0" parTransId="{2C1CD33F-3F5A-40CD-B3A8-D6B62B597D99}" sibTransId="{70A6BA25-72B4-4A53-97BE-BCE89B27CF45}"/>
    <dgm:cxn modelId="{5308FFEA-65C6-2647-91A9-CE8DC4808D25}" type="presOf" srcId="{D064E7D6-4F4A-4B54-B859-C2DDADC91049}" destId="{C85B62C9-5B68-F641-9AF0-7D2FB767394D}" srcOrd="0" destOrd="0" presId="urn:microsoft.com/office/officeart/2005/8/layout/vList2"/>
    <dgm:cxn modelId="{079AC2EE-8CB8-E642-B5FB-AFF3DB3BF197}" type="presOf" srcId="{C717E675-C5EB-4A5F-A3E9-A7FFEA43490F}" destId="{1690ED52-034D-4A4B-BBED-71EC2C882FA0}" srcOrd="0" destOrd="0" presId="urn:microsoft.com/office/officeart/2005/8/layout/vList2"/>
    <dgm:cxn modelId="{599B68FF-0420-4402-9C7A-C300523BE38A}" srcId="{43B1A71D-93B7-4586-BF42-94A11948070F}" destId="{F06E6965-EA05-4893-BC1F-C9AD52DB2CEE}" srcOrd="0" destOrd="0" parTransId="{A90DFA73-4755-4C49-A2E0-E6F0BEA7336B}" sibTransId="{680516CE-42EC-4F29-8D0C-BA1025562F58}"/>
    <dgm:cxn modelId="{3A985E7C-3A1F-7644-AEF3-2D29F8DAB52D}" type="presParOf" srcId="{38285094-6B54-4149-B7C2-D1D3BBC0CEBC}" destId="{48E2E87F-3AF4-8F4B-B12E-EAB7E53F09F0}" srcOrd="0" destOrd="0" presId="urn:microsoft.com/office/officeart/2005/8/layout/vList2"/>
    <dgm:cxn modelId="{61F52FD2-7104-1B4F-B9D2-232E6883B985}" type="presParOf" srcId="{38285094-6B54-4149-B7C2-D1D3BBC0CEBC}" destId="{1690ED52-034D-4A4B-BBED-71EC2C882FA0}" srcOrd="1" destOrd="0" presId="urn:microsoft.com/office/officeart/2005/8/layout/vList2"/>
    <dgm:cxn modelId="{C207DF18-006A-2F49-81BE-A791CE23012E}" type="presParOf" srcId="{38285094-6B54-4149-B7C2-D1D3BBC0CEBC}" destId="{74FA0BC4-48C0-114E-A506-165D2D741AF7}" srcOrd="2" destOrd="0" presId="urn:microsoft.com/office/officeart/2005/8/layout/vList2"/>
    <dgm:cxn modelId="{4A8464AB-E62E-BF48-8783-4BE1B4621A85}" type="presParOf" srcId="{38285094-6B54-4149-B7C2-D1D3BBC0CEBC}" destId="{02458167-3318-684D-80C3-1514BFD9EF6F}" srcOrd="3" destOrd="0" presId="urn:microsoft.com/office/officeart/2005/8/layout/vList2"/>
    <dgm:cxn modelId="{C146AEFB-04C6-C047-B803-9548049B09A1}" type="presParOf" srcId="{38285094-6B54-4149-B7C2-D1D3BBC0CEBC}" destId="{C85B62C9-5B68-F641-9AF0-7D2FB767394D}" srcOrd="4" destOrd="0" presId="urn:microsoft.com/office/officeart/2005/8/layout/vList2"/>
    <dgm:cxn modelId="{F634C02B-8306-2D4C-923E-DBAE8ED83D24}" type="presParOf" srcId="{38285094-6B54-4149-B7C2-D1D3BBC0CEBC}" destId="{ACCD92E1-C93B-CD41-A7A0-FFCD7077E813}" srcOrd="5" destOrd="0" presId="urn:microsoft.com/office/officeart/2005/8/layout/vList2"/>
    <dgm:cxn modelId="{42145B77-335C-DD4B-8D6F-53884CA67A6D}" type="presParOf" srcId="{38285094-6B54-4149-B7C2-D1D3BBC0CEBC}" destId="{09AAC725-9F23-704D-A17C-7882D57960BE}" srcOrd="6" destOrd="0" presId="urn:microsoft.com/office/officeart/2005/8/layout/vList2"/>
    <dgm:cxn modelId="{6AC4DE8B-28F9-8843-981D-7BB6E4EEE9C2}" type="presParOf" srcId="{38285094-6B54-4149-B7C2-D1D3BBC0CEBC}" destId="{D3F48092-D1DF-E94D-A72D-CEB280E56779}"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F371C3A-4BC0-4A08-8BC1-91A03F26E6AC}" type="doc">
      <dgm:prSet loTypeId="urn:microsoft.com/office/officeart/2008/layout/LinedList" loCatId="list" qsTypeId="urn:microsoft.com/office/officeart/2005/8/quickstyle/simple1" qsCatId="simple" csTypeId="urn:microsoft.com/office/officeart/2005/8/colors/accent4_2" csCatId="accent4" phldr="1"/>
      <dgm:spPr/>
      <dgm:t>
        <a:bodyPr/>
        <a:lstStyle/>
        <a:p>
          <a:endParaRPr lang="en-US"/>
        </a:p>
      </dgm:t>
    </dgm:pt>
    <dgm:pt modelId="{57C62016-1742-493C-9D6F-068596A6D245}">
      <dgm:prSet/>
      <dgm:spPr/>
      <dgm:t>
        <a:bodyPr/>
        <a:lstStyle/>
        <a:p>
          <a:r>
            <a:rPr lang="en-NL"/>
            <a:t>Determining othologs and paralogs and what is known about them</a:t>
          </a:r>
          <a:endParaRPr lang="en-US"/>
        </a:p>
      </dgm:t>
    </dgm:pt>
    <dgm:pt modelId="{DC91A820-8A83-4239-84E0-AD1AD3F5DAC4}" type="parTrans" cxnId="{3157ECA2-4645-404F-8EAB-32A29C59A063}">
      <dgm:prSet/>
      <dgm:spPr/>
      <dgm:t>
        <a:bodyPr/>
        <a:lstStyle/>
        <a:p>
          <a:endParaRPr lang="en-US"/>
        </a:p>
      </dgm:t>
    </dgm:pt>
    <dgm:pt modelId="{B2E2D13C-9680-4758-B99E-B4A10D7E6D76}" type="sibTrans" cxnId="{3157ECA2-4645-404F-8EAB-32A29C59A063}">
      <dgm:prSet/>
      <dgm:spPr/>
      <dgm:t>
        <a:bodyPr/>
        <a:lstStyle/>
        <a:p>
          <a:endParaRPr lang="en-US"/>
        </a:p>
      </dgm:t>
    </dgm:pt>
    <dgm:pt modelId="{4B47AF6A-2DA1-4D09-854C-ACD52DF65BD9}">
      <dgm:prSet/>
      <dgm:spPr/>
      <dgm:t>
        <a:bodyPr/>
        <a:lstStyle/>
        <a:p>
          <a:r>
            <a:rPr lang="en-NL" dirty="0"/>
            <a:t>Determining whitch proteins or genes are present in a particular organism</a:t>
          </a:r>
          <a:endParaRPr lang="en-US" dirty="0"/>
        </a:p>
      </dgm:t>
    </dgm:pt>
    <dgm:pt modelId="{B3F2653D-EA1C-49C2-A661-2A120F9654DC}" type="parTrans" cxnId="{30C64F88-62A2-4152-A240-B2B0172E8C9F}">
      <dgm:prSet/>
      <dgm:spPr/>
      <dgm:t>
        <a:bodyPr/>
        <a:lstStyle/>
        <a:p>
          <a:endParaRPr lang="en-US"/>
        </a:p>
      </dgm:t>
    </dgm:pt>
    <dgm:pt modelId="{C5FFCE7F-471F-4AD2-A9C7-142987B4E8AA}" type="sibTrans" cxnId="{30C64F88-62A2-4152-A240-B2B0172E8C9F}">
      <dgm:prSet/>
      <dgm:spPr/>
      <dgm:t>
        <a:bodyPr/>
        <a:lstStyle/>
        <a:p>
          <a:endParaRPr lang="en-US"/>
        </a:p>
      </dgm:t>
    </dgm:pt>
    <dgm:pt modelId="{2CD17178-9267-4A6B-BFF9-322B176C9B55}">
      <dgm:prSet/>
      <dgm:spPr/>
      <dgm:t>
        <a:bodyPr/>
        <a:lstStyle/>
        <a:p>
          <a:r>
            <a:rPr lang="en-NL" dirty="0"/>
            <a:t>Determining the idenity of a DNA or protein sequence</a:t>
          </a:r>
          <a:endParaRPr lang="en-US" dirty="0"/>
        </a:p>
      </dgm:t>
    </dgm:pt>
    <dgm:pt modelId="{C2167B4C-D57B-492F-A3B9-9B6164034CFA}" type="parTrans" cxnId="{6A5DF4E0-8F6C-4C3F-A85F-5AA85DCAC17D}">
      <dgm:prSet/>
      <dgm:spPr/>
      <dgm:t>
        <a:bodyPr/>
        <a:lstStyle/>
        <a:p>
          <a:endParaRPr lang="en-US"/>
        </a:p>
      </dgm:t>
    </dgm:pt>
    <dgm:pt modelId="{CD0D9736-5A3B-46EA-8776-5D3E54F86B03}" type="sibTrans" cxnId="{6A5DF4E0-8F6C-4C3F-A85F-5AA85DCAC17D}">
      <dgm:prSet/>
      <dgm:spPr/>
      <dgm:t>
        <a:bodyPr/>
        <a:lstStyle/>
        <a:p>
          <a:endParaRPr lang="en-US"/>
        </a:p>
      </dgm:t>
    </dgm:pt>
    <dgm:pt modelId="{CD98DA46-5FB2-443B-9BE0-125F63852910}">
      <dgm:prSet/>
      <dgm:spPr/>
      <dgm:t>
        <a:bodyPr/>
        <a:lstStyle/>
        <a:p>
          <a:r>
            <a:rPr lang="en-NL"/>
            <a:t>Discovering new genes</a:t>
          </a:r>
          <a:endParaRPr lang="en-US"/>
        </a:p>
      </dgm:t>
    </dgm:pt>
    <dgm:pt modelId="{D62E3450-8A04-40CB-95E5-3EAE86DB966D}" type="parTrans" cxnId="{B3DC281E-A4A1-4A16-AB2C-1F326900C432}">
      <dgm:prSet/>
      <dgm:spPr/>
      <dgm:t>
        <a:bodyPr/>
        <a:lstStyle/>
        <a:p>
          <a:endParaRPr lang="en-US"/>
        </a:p>
      </dgm:t>
    </dgm:pt>
    <dgm:pt modelId="{C0C4F8E0-13FD-4A7E-93FB-098AF2D19499}" type="sibTrans" cxnId="{B3DC281E-A4A1-4A16-AB2C-1F326900C432}">
      <dgm:prSet/>
      <dgm:spPr/>
      <dgm:t>
        <a:bodyPr/>
        <a:lstStyle/>
        <a:p>
          <a:endParaRPr lang="en-US"/>
        </a:p>
      </dgm:t>
    </dgm:pt>
    <dgm:pt modelId="{3D8E6A2A-76F1-4576-891E-D3106471BFAB}">
      <dgm:prSet/>
      <dgm:spPr/>
      <dgm:t>
        <a:bodyPr/>
        <a:lstStyle/>
        <a:p>
          <a:r>
            <a:rPr lang="en-NL"/>
            <a:t>Determining what variants have been described for a particular gene or protein</a:t>
          </a:r>
          <a:endParaRPr lang="en-US"/>
        </a:p>
      </dgm:t>
    </dgm:pt>
    <dgm:pt modelId="{22431477-F714-4BFF-A9CC-50F4F87B510D}" type="parTrans" cxnId="{9F74AE2C-9450-48EB-B390-4B01CD361F0B}">
      <dgm:prSet/>
      <dgm:spPr/>
      <dgm:t>
        <a:bodyPr/>
        <a:lstStyle/>
        <a:p>
          <a:endParaRPr lang="en-US"/>
        </a:p>
      </dgm:t>
    </dgm:pt>
    <dgm:pt modelId="{F9872A33-4B00-47CD-9BAE-4EC9E58D79BF}" type="sibTrans" cxnId="{9F74AE2C-9450-48EB-B390-4B01CD361F0B}">
      <dgm:prSet/>
      <dgm:spPr/>
      <dgm:t>
        <a:bodyPr/>
        <a:lstStyle/>
        <a:p>
          <a:endParaRPr lang="en-US"/>
        </a:p>
      </dgm:t>
    </dgm:pt>
    <dgm:pt modelId="{B37CD8AE-1C6F-4D3E-B70C-704038548D1C}">
      <dgm:prSet/>
      <dgm:spPr/>
      <dgm:t>
        <a:bodyPr/>
        <a:lstStyle/>
        <a:p>
          <a:r>
            <a:rPr lang="en-NL"/>
            <a:t>Investigating expressed sequence tags that may exibit alternative splicing</a:t>
          </a:r>
          <a:endParaRPr lang="en-US"/>
        </a:p>
      </dgm:t>
    </dgm:pt>
    <dgm:pt modelId="{3D67B8C6-75DF-4F2E-9174-30CF0EB3FDED}" type="parTrans" cxnId="{8F3E67E5-15B2-48CC-B306-52755FACD89E}">
      <dgm:prSet/>
      <dgm:spPr/>
      <dgm:t>
        <a:bodyPr/>
        <a:lstStyle/>
        <a:p>
          <a:endParaRPr lang="en-US"/>
        </a:p>
      </dgm:t>
    </dgm:pt>
    <dgm:pt modelId="{A7CEB997-2724-4EB7-B286-470F692DAAAE}" type="sibTrans" cxnId="{8F3E67E5-15B2-48CC-B306-52755FACD89E}">
      <dgm:prSet/>
      <dgm:spPr/>
      <dgm:t>
        <a:bodyPr/>
        <a:lstStyle/>
        <a:p>
          <a:endParaRPr lang="en-US"/>
        </a:p>
      </dgm:t>
    </dgm:pt>
    <dgm:pt modelId="{016158C8-9589-44D1-BAA8-390239BE3027}">
      <dgm:prSet/>
      <dgm:spPr/>
      <dgm:t>
        <a:bodyPr/>
        <a:lstStyle/>
        <a:p>
          <a:r>
            <a:rPr lang="en-NL"/>
            <a:t>Exploring amino acids residues that are important in the function and or structure of a protein</a:t>
          </a:r>
          <a:endParaRPr lang="en-US"/>
        </a:p>
      </dgm:t>
    </dgm:pt>
    <dgm:pt modelId="{71D365D2-47FF-449D-9073-DC0DBB7A9994}" type="parTrans" cxnId="{181F1713-9AF7-47BD-BAB8-2302DF548615}">
      <dgm:prSet/>
      <dgm:spPr/>
      <dgm:t>
        <a:bodyPr/>
        <a:lstStyle/>
        <a:p>
          <a:endParaRPr lang="en-US"/>
        </a:p>
      </dgm:t>
    </dgm:pt>
    <dgm:pt modelId="{7D15A940-0EF1-484B-B1D3-512C80FDA9AD}" type="sibTrans" cxnId="{181F1713-9AF7-47BD-BAB8-2302DF548615}">
      <dgm:prSet/>
      <dgm:spPr/>
      <dgm:t>
        <a:bodyPr/>
        <a:lstStyle/>
        <a:p>
          <a:endParaRPr lang="en-US"/>
        </a:p>
      </dgm:t>
    </dgm:pt>
    <dgm:pt modelId="{49F2AD56-0BEF-E944-AF74-95D9CE9EABB4}" type="pres">
      <dgm:prSet presAssocID="{2F371C3A-4BC0-4A08-8BC1-91A03F26E6AC}" presName="vert0" presStyleCnt="0">
        <dgm:presLayoutVars>
          <dgm:dir/>
          <dgm:animOne val="branch"/>
          <dgm:animLvl val="lvl"/>
        </dgm:presLayoutVars>
      </dgm:prSet>
      <dgm:spPr/>
    </dgm:pt>
    <dgm:pt modelId="{200FBFB6-92F4-814C-9A53-8A38F4D86697}" type="pres">
      <dgm:prSet presAssocID="{57C62016-1742-493C-9D6F-068596A6D245}" presName="thickLine" presStyleLbl="alignNode1" presStyleIdx="0" presStyleCnt="7"/>
      <dgm:spPr/>
    </dgm:pt>
    <dgm:pt modelId="{4615E339-4CA4-6543-B059-A346208911C3}" type="pres">
      <dgm:prSet presAssocID="{57C62016-1742-493C-9D6F-068596A6D245}" presName="horz1" presStyleCnt="0"/>
      <dgm:spPr/>
    </dgm:pt>
    <dgm:pt modelId="{31E778E0-A872-2045-83C6-00B50C1B14D1}" type="pres">
      <dgm:prSet presAssocID="{57C62016-1742-493C-9D6F-068596A6D245}" presName="tx1" presStyleLbl="revTx" presStyleIdx="0" presStyleCnt="7"/>
      <dgm:spPr/>
    </dgm:pt>
    <dgm:pt modelId="{7C0818E9-F761-BC47-AC52-57B01FCD815A}" type="pres">
      <dgm:prSet presAssocID="{57C62016-1742-493C-9D6F-068596A6D245}" presName="vert1" presStyleCnt="0"/>
      <dgm:spPr/>
    </dgm:pt>
    <dgm:pt modelId="{AE7644B7-68F5-324F-8DBE-0870844E1993}" type="pres">
      <dgm:prSet presAssocID="{4B47AF6A-2DA1-4D09-854C-ACD52DF65BD9}" presName="thickLine" presStyleLbl="alignNode1" presStyleIdx="1" presStyleCnt="7"/>
      <dgm:spPr/>
    </dgm:pt>
    <dgm:pt modelId="{78DBE88A-DD3C-AE4B-A11D-49F48E8F1468}" type="pres">
      <dgm:prSet presAssocID="{4B47AF6A-2DA1-4D09-854C-ACD52DF65BD9}" presName="horz1" presStyleCnt="0"/>
      <dgm:spPr/>
    </dgm:pt>
    <dgm:pt modelId="{CCADFB1F-7CB6-6B4C-AF1B-76E590419C25}" type="pres">
      <dgm:prSet presAssocID="{4B47AF6A-2DA1-4D09-854C-ACD52DF65BD9}" presName="tx1" presStyleLbl="revTx" presStyleIdx="1" presStyleCnt="7"/>
      <dgm:spPr/>
    </dgm:pt>
    <dgm:pt modelId="{1EFE0C5A-2E1F-F944-8417-E19C7FED7C83}" type="pres">
      <dgm:prSet presAssocID="{4B47AF6A-2DA1-4D09-854C-ACD52DF65BD9}" presName="vert1" presStyleCnt="0"/>
      <dgm:spPr/>
    </dgm:pt>
    <dgm:pt modelId="{21DA8E00-9DDD-3047-8ECD-18BAE5604DB4}" type="pres">
      <dgm:prSet presAssocID="{2CD17178-9267-4A6B-BFF9-322B176C9B55}" presName="thickLine" presStyleLbl="alignNode1" presStyleIdx="2" presStyleCnt="7"/>
      <dgm:spPr/>
    </dgm:pt>
    <dgm:pt modelId="{80024B39-E516-3F4B-A076-AA44007C5F3A}" type="pres">
      <dgm:prSet presAssocID="{2CD17178-9267-4A6B-BFF9-322B176C9B55}" presName="horz1" presStyleCnt="0"/>
      <dgm:spPr/>
    </dgm:pt>
    <dgm:pt modelId="{7884B0DA-C2AD-A142-9CCC-84C2F929201A}" type="pres">
      <dgm:prSet presAssocID="{2CD17178-9267-4A6B-BFF9-322B176C9B55}" presName="tx1" presStyleLbl="revTx" presStyleIdx="2" presStyleCnt="7"/>
      <dgm:spPr/>
    </dgm:pt>
    <dgm:pt modelId="{B4F46593-F1DA-3541-AEF7-E2999D4343F4}" type="pres">
      <dgm:prSet presAssocID="{2CD17178-9267-4A6B-BFF9-322B176C9B55}" presName="vert1" presStyleCnt="0"/>
      <dgm:spPr/>
    </dgm:pt>
    <dgm:pt modelId="{5EE62D6B-70C7-474D-BB83-FBEF9240DC5C}" type="pres">
      <dgm:prSet presAssocID="{CD98DA46-5FB2-443B-9BE0-125F63852910}" presName="thickLine" presStyleLbl="alignNode1" presStyleIdx="3" presStyleCnt="7"/>
      <dgm:spPr/>
    </dgm:pt>
    <dgm:pt modelId="{5336D9E6-9313-B247-9083-7B4661768D42}" type="pres">
      <dgm:prSet presAssocID="{CD98DA46-5FB2-443B-9BE0-125F63852910}" presName="horz1" presStyleCnt="0"/>
      <dgm:spPr/>
    </dgm:pt>
    <dgm:pt modelId="{03DFD557-BF3D-444E-8BFF-DB7DC7B239DF}" type="pres">
      <dgm:prSet presAssocID="{CD98DA46-5FB2-443B-9BE0-125F63852910}" presName="tx1" presStyleLbl="revTx" presStyleIdx="3" presStyleCnt="7"/>
      <dgm:spPr/>
    </dgm:pt>
    <dgm:pt modelId="{B2E09688-2D67-FA49-B6AB-C4706DC571E5}" type="pres">
      <dgm:prSet presAssocID="{CD98DA46-5FB2-443B-9BE0-125F63852910}" presName="vert1" presStyleCnt="0"/>
      <dgm:spPr/>
    </dgm:pt>
    <dgm:pt modelId="{60F2BB6E-6FD1-C04B-9B80-223F466597D9}" type="pres">
      <dgm:prSet presAssocID="{3D8E6A2A-76F1-4576-891E-D3106471BFAB}" presName="thickLine" presStyleLbl="alignNode1" presStyleIdx="4" presStyleCnt="7"/>
      <dgm:spPr/>
    </dgm:pt>
    <dgm:pt modelId="{E975BA1B-5747-B94F-8E3C-FC7C2CCFDA41}" type="pres">
      <dgm:prSet presAssocID="{3D8E6A2A-76F1-4576-891E-D3106471BFAB}" presName="horz1" presStyleCnt="0"/>
      <dgm:spPr/>
    </dgm:pt>
    <dgm:pt modelId="{1F4478A3-5929-094D-9180-663FE7D709F9}" type="pres">
      <dgm:prSet presAssocID="{3D8E6A2A-76F1-4576-891E-D3106471BFAB}" presName="tx1" presStyleLbl="revTx" presStyleIdx="4" presStyleCnt="7"/>
      <dgm:spPr/>
    </dgm:pt>
    <dgm:pt modelId="{F4B41BCC-0210-1E4A-8323-D29F26460EE1}" type="pres">
      <dgm:prSet presAssocID="{3D8E6A2A-76F1-4576-891E-D3106471BFAB}" presName="vert1" presStyleCnt="0"/>
      <dgm:spPr/>
    </dgm:pt>
    <dgm:pt modelId="{49F1BCED-2064-4245-AAC1-6B351C9BF9A7}" type="pres">
      <dgm:prSet presAssocID="{B37CD8AE-1C6F-4D3E-B70C-704038548D1C}" presName="thickLine" presStyleLbl="alignNode1" presStyleIdx="5" presStyleCnt="7"/>
      <dgm:spPr/>
    </dgm:pt>
    <dgm:pt modelId="{6CEC812F-8DAC-CD44-BBF7-0B88A7CA8E23}" type="pres">
      <dgm:prSet presAssocID="{B37CD8AE-1C6F-4D3E-B70C-704038548D1C}" presName="horz1" presStyleCnt="0"/>
      <dgm:spPr/>
    </dgm:pt>
    <dgm:pt modelId="{C7632FCB-2030-2345-8CE0-6E9BE1CF68A3}" type="pres">
      <dgm:prSet presAssocID="{B37CD8AE-1C6F-4D3E-B70C-704038548D1C}" presName="tx1" presStyleLbl="revTx" presStyleIdx="5" presStyleCnt="7"/>
      <dgm:spPr/>
    </dgm:pt>
    <dgm:pt modelId="{30836114-11BD-884A-90E3-A916BAB2C52F}" type="pres">
      <dgm:prSet presAssocID="{B37CD8AE-1C6F-4D3E-B70C-704038548D1C}" presName="vert1" presStyleCnt="0"/>
      <dgm:spPr/>
    </dgm:pt>
    <dgm:pt modelId="{9DCF0AA7-75EA-9C40-97BF-827D21E2E0EC}" type="pres">
      <dgm:prSet presAssocID="{016158C8-9589-44D1-BAA8-390239BE3027}" presName="thickLine" presStyleLbl="alignNode1" presStyleIdx="6" presStyleCnt="7"/>
      <dgm:spPr/>
    </dgm:pt>
    <dgm:pt modelId="{6EFAF240-20DF-484E-A1CF-E3B9B3235796}" type="pres">
      <dgm:prSet presAssocID="{016158C8-9589-44D1-BAA8-390239BE3027}" presName="horz1" presStyleCnt="0"/>
      <dgm:spPr/>
    </dgm:pt>
    <dgm:pt modelId="{204FA3AF-00B0-2245-BD41-44E91A4C33BF}" type="pres">
      <dgm:prSet presAssocID="{016158C8-9589-44D1-BAA8-390239BE3027}" presName="tx1" presStyleLbl="revTx" presStyleIdx="6" presStyleCnt="7"/>
      <dgm:spPr/>
    </dgm:pt>
    <dgm:pt modelId="{AE628AFC-4146-1247-89AA-296DBE8DE2EC}" type="pres">
      <dgm:prSet presAssocID="{016158C8-9589-44D1-BAA8-390239BE3027}" presName="vert1" presStyleCnt="0"/>
      <dgm:spPr/>
    </dgm:pt>
  </dgm:ptLst>
  <dgm:cxnLst>
    <dgm:cxn modelId="{181F1713-9AF7-47BD-BAB8-2302DF548615}" srcId="{2F371C3A-4BC0-4A08-8BC1-91A03F26E6AC}" destId="{016158C8-9589-44D1-BAA8-390239BE3027}" srcOrd="6" destOrd="0" parTransId="{71D365D2-47FF-449D-9073-DC0DBB7A9994}" sibTransId="{7D15A940-0EF1-484B-B1D3-512C80FDA9AD}"/>
    <dgm:cxn modelId="{B3DC281E-A4A1-4A16-AB2C-1F326900C432}" srcId="{2F371C3A-4BC0-4A08-8BC1-91A03F26E6AC}" destId="{CD98DA46-5FB2-443B-9BE0-125F63852910}" srcOrd="3" destOrd="0" parTransId="{D62E3450-8A04-40CB-95E5-3EAE86DB966D}" sibTransId="{C0C4F8E0-13FD-4A7E-93FB-098AF2D19499}"/>
    <dgm:cxn modelId="{9F74AE2C-9450-48EB-B390-4B01CD361F0B}" srcId="{2F371C3A-4BC0-4A08-8BC1-91A03F26E6AC}" destId="{3D8E6A2A-76F1-4576-891E-D3106471BFAB}" srcOrd="4" destOrd="0" parTransId="{22431477-F714-4BFF-A9CC-50F4F87B510D}" sibTransId="{F9872A33-4B00-47CD-9BAE-4EC9E58D79BF}"/>
    <dgm:cxn modelId="{92F91A35-481D-A84E-AA91-898917EDA06E}" type="presOf" srcId="{2CD17178-9267-4A6B-BFF9-322B176C9B55}" destId="{7884B0DA-C2AD-A142-9CCC-84C2F929201A}" srcOrd="0" destOrd="0" presId="urn:microsoft.com/office/officeart/2008/layout/LinedList"/>
    <dgm:cxn modelId="{9530D943-49AE-CA49-BD3E-52E397E99FEC}" type="presOf" srcId="{016158C8-9589-44D1-BAA8-390239BE3027}" destId="{204FA3AF-00B0-2245-BD41-44E91A4C33BF}" srcOrd="0" destOrd="0" presId="urn:microsoft.com/office/officeart/2008/layout/LinedList"/>
    <dgm:cxn modelId="{C64EA453-A279-934A-AA88-7061686C04B8}" type="presOf" srcId="{2F371C3A-4BC0-4A08-8BC1-91A03F26E6AC}" destId="{49F2AD56-0BEF-E944-AF74-95D9CE9EABB4}" srcOrd="0" destOrd="0" presId="urn:microsoft.com/office/officeart/2008/layout/LinedList"/>
    <dgm:cxn modelId="{6554AC66-80D3-764E-9C81-16B475050089}" type="presOf" srcId="{4B47AF6A-2DA1-4D09-854C-ACD52DF65BD9}" destId="{CCADFB1F-7CB6-6B4C-AF1B-76E590419C25}" srcOrd="0" destOrd="0" presId="urn:microsoft.com/office/officeart/2008/layout/LinedList"/>
    <dgm:cxn modelId="{EBEA7D72-63B3-7F46-BB9B-B4B370CF1297}" type="presOf" srcId="{B37CD8AE-1C6F-4D3E-B70C-704038548D1C}" destId="{C7632FCB-2030-2345-8CE0-6E9BE1CF68A3}" srcOrd="0" destOrd="0" presId="urn:microsoft.com/office/officeart/2008/layout/LinedList"/>
    <dgm:cxn modelId="{30C64F88-62A2-4152-A240-B2B0172E8C9F}" srcId="{2F371C3A-4BC0-4A08-8BC1-91A03F26E6AC}" destId="{4B47AF6A-2DA1-4D09-854C-ACD52DF65BD9}" srcOrd="1" destOrd="0" parTransId="{B3F2653D-EA1C-49C2-A661-2A120F9654DC}" sibTransId="{C5FFCE7F-471F-4AD2-A9C7-142987B4E8AA}"/>
    <dgm:cxn modelId="{FF4CB596-CF88-CE4C-BF3A-3605C906E143}" type="presOf" srcId="{CD98DA46-5FB2-443B-9BE0-125F63852910}" destId="{03DFD557-BF3D-444E-8BFF-DB7DC7B239DF}" srcOrd="0" destOrd="0" presId="urn:microsoft.com/office/officeart/2008/layout/LinedList"/>
    <dgm:cxn modelId="{3157ECA2-4645-404F-8EAB-32A29C59A063}" srcId="{2F371C3A-4BC0-4A08-8BC1-91A03F26E6AC}" destId="{57C62016-1742-493C-9D6F-068596A6D245}" srcOrd="0" destOrd="0" parTransId="{DC91A820-8A83-4239-84E0-AD1AD3F5DAC4}" sibTransId="{B2E2D13C-9680-4758-B99E-B4A10D7E6D76}"/>
    <dgm:cxn modelId="{F86BCDA4-1EA6-3640-8A82-2193F9B2594D}" type="presOf" srcId="{57C62016-1742-493C-9D6F-068596A6D245}" destId="{31E778E0-A872-2045-83C6-00B50C1B14D1}" srcOrd="0" destOrd="0" presId="urn:microsoft.com/office/officeart/2008/layout/LinedList"/>
    <dgm:cxn modelId="{056434D7-A5B9-984B-8416-6DFD56DA86E0}" type="presOf" srcId="{3D8E6A2A-76F1-4576-891E-D3106471BFAB}" destId="{1F4478A3-5929-094D-9180-663FE7D709F9}" srcOrd="0" destOrd="0" presId="urn:microsoft.com/office/officeart/2008/layout/LinedList"/>
    <dgm:cxn modelId="{6A5DF4E0-8F6C-4C3F-A85F-5AA85DCAC17D}" srcId="{2F371C3A-4BC0-4A08-8BC1-91A03F26E6AC}" destId="{2CD17178-9267-4A6B-BFF9-322B176C9B55}" srcOrd="2" destOrd="0" parTransId="{C2167B4C-D57B-492F-A3B9-9B6164034CFA}" sibTransId="{CD0D9736-5A3B-46EA-8776-5D3E54F86B03}"/>
    <dgm:cxn modelId="{8F3E67E5-15B2-48CC-B306-52755FACD89E}" srcId="{2F371C3A-4BC0-4A08-8BC1-91A03F26E6AC}" destId="{B37CD8AE-1C6F-4D3E-B70C-704038548D1C}" srcOrd="5" destOrd="0" parTransId="{3D67B8C6-75DF-4F2E-9174-30CF0EB3FDED}" sibTransId="{A7CEB997-2724-4EB7-B286-470F692DAAAE}"/>
    <dgm:cxn modelId="{9E83E4F0-1F00-464D-87A1-F336D2A40ED5}" type="presParOf" srcId="{49F2AD56-0BEF-E944-AF74-95D9CE9EABB4}" destId="{200FBFB6-92F4-814C-9A53-8A38F4D86697}" srcOrd="0" destOrd="0" presId="urn:microsoft.com/office/officeart/2008/layout/LinedList"/>
    <dgm:cxn modelId="{7F3E33A9-7160-1449-88E3-0737D55E8EF5}" type="presParOf" srcId="{49F2AD56-0BEF-E944-AF74-95D9CE9EABB4}" destId="{4615E339-4CA4-6543-B059-A346208911C3}" srcOrd="1" destOrd="0" presId="urn:microsoft.com/office/officeart/2008/layout/LinedList"/>
    <dgm:cxn modelId="{BD939FDC-47D8-BB4D-ACBB-854CF82BA0CF}" type="presParOf" srcId="{4615E339-4CA4-6543-B059-A346208911C3}" destId="{31E778E0-A872-2045-83C6-00B50C1B14D1}" srcOrd="0" destOrd="0" presId="urn:microsoft.com/office/officeart/2008/layout/LinedList"/>
    <dgm:cxn modelId="{A5395B8A-7E55-8845-9DA0-9A166A428316}" type="presParOf" srcId="{4615E339-4CA4-6543-B059-A346208911C3}" destId="{7C0818E9-F761-BC47-AC52-57B01FCD815A}" srcOrd="1" destOrd="0" presId="urn:microsoft.com/office/officeart/2008/layout/LinedList"/>
    <dgm:cxn modelId="{223AEA3C-3F80-FD46-AB8B-7917E9289D89}" type="presParOf" srcId="{49F2AD56-0BEF-E944-AF74-95D9CE9EABB4}" destId="{AE7644B7-68F5-324F-8DBE-0870844E1993}" srcOrd="2" destOrd="0" presId="urn:microsoft.com/office/officeart/2008/layout/LinedList"/>
    <dgm:cxn modelId="{7732A3F9-1455-6648-A0F4-9BAA7A02C78B}" type="presParOf" srcId="{49F2AD56-0BEF-E944-AF74-95D9CE9EABB4}" destId="{78DBE88A-DD3C-AE4B-A11D-49F48E8F1468}" srcOrd="3" destOrd="0" presId="urn:microsoft.com/office/officeart/2008/layout/LinedList"/>
    <dgm:cxn modelId="{28A83BF9-B096-6F49-81A2-E4705E43423B}" type="presParOf" srcId="{78DBE88A-DD3C-AE4B-A11D-49F48E8F1468}" destId="{CCADFB1F-7CB6-6B4C-AF1B-76E590419C25}" srcOrd="0" destOrd="0" presId="urn:microsoft.com/office/officeart/2008/layout/LinedList"/>
    <dgm:cxn modelId="{D2D104C6-2259-3A45-8D44-19B0A9947DD5}" type="presParOf" srcId="{78DBE88A-DD3C-AE4B-A11D-49F48E8F1468}" destId="{1EFE0C5A-2E1F-F944-8417-E19C7FED7C83}" srcOrd="1" destOrd="0" presId="urn:microsoft.com/office/officeart/2008/layout/LinedList"/>
    <dgm:cxn modelId="{CDDF76B1-D44D-2B48-905E-857B79B56EB3}" type="presParOf" srcId="{49F2AD56-0BEF-E944-AF74-95D9CE9EABB4}" destId="{21DA8E00-9DDD-3047-8ECD-18BAE5604DB4}" srcOrd="4" destOrd="0" presId="urn:microsoft.com/office/officeart/2008/layout/LinedList"/>
    <dgm:cxn modelId="{D0E3C86E-2CBE-2340-B7EB-763D0BF12685}" type="presParOf" srcId="{49F2AD56-0BEF-E944-AF74-95D9CE9EABB4}" destId="{80024B39-E516-3F4B-A076-AA44007C5F3A}" srcOrd="5" destOrd="0" presId="urn:microsoft.com/office/officeart/2008/layout/LinedList"/>
    <dgm:cxn modelId="{E1AF6F56-820B-ED42-BEAC-F6B0F03E4A73}" type="presParOf" srcId="{80024B39-E516-3F4B-A076-AA44007C5F3A}" destId="{7884B0DA-C2AD-A142-9CCC-84C2F929201A}" srcOrd="0" destOrd="0" presId="urn:microsoft.com/office/officeart/2008/layout/LinedList"/>
    <dgm:cxn modelId="{D1BE6A59-C391-F44D-908C-F5F54AA9B49E}" type="presParOf" srcId="{80024B39-E516-3F4B-A076-AA44007C5F3A}" destId="{B4F46593-F1DA-3541-AEF7-E2999D4343F4}" srcOrd="1" destOrd="0" presId="urn:microsoft.com/office/officeart/2008/layout/LinedList"/>
    <dgm:cxn modelId="{546129C0-EA57-9E42-8A6A-57BCA9F643A0}" type="presParOf" srcId="{49F2AD56-0BEF-E944-AF74-95D9CE9EABB4}" destId="{5EE62D6B-70C7-474D-BB83-FBEF9240DC5C}" srcOrd="6" destOrd="0" presId="urn:microsoft.com/office/officeart/2008/layout/LinedList"/>
    <dgm:cxn modelId="{37CE55F5-8E7C-3547-9BF1-5652E753F584}" type="presParOf" srcId="{49F2AD56-0BEF-E944-AF74-95D9CE9EABB4}" destId="{5336D9E6-9313-B247-9083-7B4661768D42}" srcOrd="7" destOrd="0" presId="urn:microsoft.com/office/officeart/2008/layout/LinedList"/>
    <dgm:cxn modelId="{8223B1BF-1D3A-B54F-A7AC-2A099B6DE6E1}" type="presParOf" srcId="{5336D9E6-9313-B247-9083-7B4661768D42}" destId="{03DFD557-BF3D-444E-8BFF-DB7DC7B239DF}" srcOrd="0" destOrd="0" presId="urn:microsoft.com/office/officeart/2008/layout/LinedList"/>
    <dgm:cxn modelId="{31D974EC-F79B-F742-AF4C-BF214F86BA2E}" type="presParOf" srcId="{5336D9E6-9313-B247-9083-7B4661768D42}" destId="{B2E09688-2D67-FA49-B6AB-C4706DC571E5}" srcOrd="1" destOrd="0" presId="urn:microsoft.com/office/officeart/2008/layout/LinedList"/>
    <dgm:cxn modelId="{EAB67EDE-3A0D-8641-8FEB-4FA4DD95259E}" type="presParOf" srcId="{49F2AD56-0BEF-E944-AF74-95D9CE9EABB4}" destId="{60F2BB6E-6FD1-C04B-9B80-223F466597D9}" srcOrd="8" destOrd="0" presId="urn:microsoft.com/office/officeart/2008/layout/LinedList"/>
    <dgm:cxn modelId="{07417953-A9F4-D848-B16A-C7977DADAD7F}" type="presParOf" srcId="{49F2AD56-0BEF-E944-AF74-95D9CE9EABB4}" destId="{E975BA1B-5747-B94F-8E3C-FC7C2CCFDA41}" srcOrd="9" destOrd="0" presId="urn:microsoft.com/office/officeart/2008/layout/LinedList"/>
    <dgm:cxn modelId="{1ECDF76F-22FD-FC45-A66B-ECF156EBC492}" type="presParOf" srcId="{E975BA1B-5747-B94F-8E3C-FC7C2CCFDA41}" destId="{1F4478A3-5929-094D-9180-663FE7D709F9}" srcOrd="0" destOrd="0" presId="urn:microsoft.com/office/officeart/2008/layout/LinedList"/>
    <dgm:cxn modelId="{C2B611D8-7AAE-4944-BFC9-743691ACC46B}" type="presParOf" srcId="{E975BA1B-5747-B94F-8E3C-FC7C2CCFDA41}" destId="{F4B41BCC-0210-1E4A-8323-D29F26460EE1}" srcOrd="1" destOrd="0" presId="urn:microsoft.com/office/officeart/2008/layout/LinedList"/>
    <dgm:cxn modelId="{754F4EB8-71DC-5F4D-A314-492DE8232F3C}" type="presParOf" srcId="{49F2AD56-0BEF-E944-AF74-95D9CE9EABB4}" destId="{49F1BCED-2064-4245-AAC1-6B351C9BF9A7}" srcOrd="10" destOrd="0" presId="urn:microsoft.com/office/officeart/2008/layout/LinedList"/>
    <dgm:cxn modelId="{02ECD5D5-6644-3D48-8660-48C927F3D84B}" type="presParOf" srcId="{49F2AD56-0BEF-E944-AF74-95D9CE9EABB4}" destId="{6CEC812F-8DAC-CD44-BBF7-0B88A7CA8E23}" srcOrd="11" destOrd="0" presId="urn:microsoft.com/office/officeart/2008/layout/LinedList"/>
    <dgm:cxn modelId="{CFC60A25-553E-F742-AC09-E63AEA7142DC}" type="presParOf" srcId="{6CEC812F-8DAC-CD44-BBF7-0B88A7CA8E23}" destId="{C7632FCB-2030-2345-8CE0-6E9BE1CF68A3}" srcOrd="0" destOrd="0" presId="urn:microsoft.com/office/officeart/2008/layout/LinedList"/>
    <dgm:cxn modelId="{9B72B7BD-1637-8743-9F3B-1B53548EAD2E}" type="presParOf" srcId="{6CEC812F-8DAC-CD44-BBF7-0B88A7CA8E23}" destId="{30836114-11BD-884A-90E3-A916BAB2C52F}" srcOrd="1" destOrd="0" presId="urn:microsoft.com/office/officeart/2008/layout/LinedList"/>
    <dgm:cxn modelId="{58DB444C-2F4C-9745-88E2-E42EED227EDC}" type="presParOf" srcId="{49F2AD56-0BEF-E944-AF74-95D9CE9EABB4}" destId="{9DCF0AA7-75EA-9C40-97BF-827D21E2E0EC}" srcOrd="12" destOrd="0" presId="urn:microsoft.com/office/officeart/2008/layout/LinedList"/>
    <dgm:cxn modelId="{C35834C1-83A2-F342-A3E4-0D083B96E0C0}" type="presParOf" srcId="{49F2AD56-0BEF-E944-AF74-95D9CE9EABB4}" destId="{6EFAF240-20DF-484E-A1CF-E3B9B3235796}" srcOrd="13" destOrd="0" presId="urn:microsoft.com/office/officeart/2008/layout/LinedList"/>
    <dgm:cxn modelId="{FC36D1AF-2898-1348-9CDC-16DCF254FF3F}" type="presParOf" srcId="{6EFAF240-20DF-484E-A1CF-E3B9B3235796}" destId="{204FA3AF-00B0-2245-BD41-44E91A4C33BF}" srcOrd="0" destOrd="0" presId="urn:microsoft.com/office/officeart/2008/layout/LinedList"/>
    <dgm:cxn modelId="{4D53A242-E21C-4249-BBED-F3582FC91D93}" type="presParOf" srcId="{6EFAF240-20DF-484E-A1CF-E3B9B3235796}" destId="{AE628AFC-4146-1247-89AA-296DBE8DE2E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82DEA75-98B3-4F7E-995E-75241C5D1A94}"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9DBC1087-08CC-4DC8-8867-83A039794C54}">
      <dgm:prSet/>
      <dgm:spPr/>
      <dgm:t>
        <a:bodyPr/>
        <a:lstStyle/>
        <a:p>
          <a:r>
            <a:rPr lang="en-US" b="1" u="sng" dirty="0"/>
            <a:t>Identity</a:t>
          </a:r>
          <a:r>
            <a:rPr lang="en-US" dirty="0"/>
            <a:t>: The extend to which two (nucleotide of amino acid) sequences are invariant</a:t>
          </a:r>
        </a:p>
      </dgm:t>
    </dgm:pt>
    <dgm:pt modelId="{F37C8B2C-8ED0-4719-8488-3A1575AEDA6E}" type="parTrans" cxnId="{DC4F9CDA-E527-4857-A295-D7438015EAF5}">
      <dgm:prSet/>
      <dgm:spPr/>
      <dgm:t>
        <a:bodyPr/>
        <a:lstStyle/>
        <a:p>
          <a:endParaRPr lang="en-US"/>
        </a:p>
      </dgm:t>
    </dgm:pt>
    <dgm:pt modelId="{688851CE-AFC3-4CAC-981E-B116ECD452D3}" type="sibTrans" cxnId="{DC4F9CDA-E527-4857-A295-D7438015EAF5}">
      <dgm:prSet/>
      <dgm:spPr/>
      <dgm:t>
        <a:bodyPr/>
        <a:lstStyle/>
        <a:p>
          <a:endParaRPr lang="en-US"/>
        </a:p>
      </dgm:t>
    </dgm:pt>
    <dgm:pt modelId="{F35345A2-3158-43B2-813A-1823DFF1BEFC}">
      <dgm:prSet/>
      <dgm:spPr/>
      <dgm:t>
        <a:bodyPr/>
        <a:lstStyle/>
        <a:p>
          <a:r>
            <a:rPr lang="en-US" b="1" u="sng" dirty="0"/>
            <a:t>Conservation</a:t>
          </a:r>
          <a:r>
            <a:rPr lang="en-US" dirty="0"/>
            <a:t>: Changes at a specific position of an amino acid of (less commonly, DNA) sequences that preserve the </a:t>
          </a:r>
          <a:r>
            <a:rPr lang="en-US" dirty="0" err="1"/>
            <a:t>physico</a:t>
          </a:r>
          <a:r>
            <a:rPr lang="en-US" dirty="0"/>
            <a:t>-chemical properties of the original residue</a:t>
          </a:r>
        </a:p>
      </dgm:t>
    </dgm:pt>
    <dgm:pt modelId="{5364B961-7888-44E4-9644-4AE470EFA3D0}" type="parTrans" cxnId="{BBA5F159-1C62-49B7-BE22-3490445AC051}">
      <dgm:prSet/>
      <dgm:spPr/>
      <dgm:t>
        <a:bodyPr/>
        <a:lstStyle/>
        <a:p>
          <a:endParaRPr lang="en-US"/>
        </a:p>
      </dgm:t>
    </dgm:pt>
    <dgm:pt modelId="{7428FED1-E3F2-4A3A-835D-7F8E3322BDF5}" type="sibTrans" cxnId="{BBA5F159-1C62-49B7-BE22-3490445AC051}">
      <dgm:prSet/>
      <dgm:spPr/>
      <dgm:t>
        <a:bodyPr/>
        <a:lstStyle/>
        <a:p>
          <a:endParaRPr lang="en-US"/>
        </a:p>
      </dgm:t>
    </dgm:pt>
    <dgm:pt modelId="{517DB69C-03EA-47D2-B0DF-B3C96F826618}">
      <dgm:prSet/>
      <dgm:spPr/>
      <dgm:t>
        <a:bodyPr/>
        <a:lstStyle/>
        <a:p>
          <a:r>
            <a:rPr lang="en-US" b="1" u="sng" dirty="0"/>
            <a:t>Similarity</a:t>
          </a:r>
          <a:r>
            <a:rPr lang="en-US" dirty="0"/>
            <a:t>: The extend to which nucleotide or protein sequences are related. It is based upon identity plus conservation</a:t>
          </a:r>
        </a:p>
      </dgm:t>
    </dgm:pt>
    <dgm:pt modelId="{462B3D89-3731-43DA-816F-70A701A41275}" type="parTrans" cxnId="{7F732B14-3082-4FDC-85EC-726C6B837720}">
      <dgm:prSet/>
      <dgm:spPr/>
      <dgm:t>
        <a:bodyPr/>
        <a:lstStyle/>
        <a:p>
          <a:endParaRPr lang="en-US"/>
        </a:p>
      </dgm:t>
    </dgm:pt>
    <dgm:pt modelId="{34D1235C-67A6-4481-AEA3-40BD88F80288}" type="sibTrans" cxnId="{7F732B14-3082-4FDC-85EC-726C6B837720}">
      <dgm:prSet/>
      <dgm:spPr/>
      <dgm:t>
        <a:bodyPr/>
        <a:lstStyle/>
        <a:p>
          <a:endParaRPr lang="en-US"/>
        </a:p>
      </dgm:t>
    </dgm:pt>
    <dgm:pt modelId="{6B96755C-ED00-1446-94B9-9FF91E7A0318}" type="pres">
      <dgm:prSet presAssocID="{282DEA75-98B3-4F7E-995E-75241C5D1A94}" presName="vert0" presStyleCnt="0">
        <dgm:presLayoutVars>
          <dgm:dir/>
          <dgm:animOne val="branch"/>
          <dgm:animLvl val="lvl"/>
        </dgm:presLayoutVars>
      </dgm:prSet>
      <dgm:spPr/>
    </dgm:pt>
    <dgm:pt modelId="{2B412823-CCCA-E643-A384-91C745CB27FB}" type="pres">
      <dgm:prSet presAssocID="{9DBC1087-08CC-4DC8-8867-83A039794C54}" presName="thickLine" presStyleLbl="alignNode1" presStyleIdx="0" presStyleCnt="3"/>
      <dgm:spPr/>
    </dgm:pt>
    <dgm:pt modelId="{961F50D9-CB02-1241-91A9-69CAB232CB70}" type="pres">
      <dgm:prSet presAssocID="{9DBC1087-08CC-4DC8-8867-83A039794C54}" presName="horz1" presStyleCnt="0"/>
      <dgm:spPr/>
    </dgm:pt>
    <dgm:pt modelId="{2D965754-9C0B-A249-B0C6-D68CE5B79DBE}" type="pres">
      <dgm:prSet presAssocID="{9DBC1087-08CC-4DC8-8867-83A039794C54}" presName="tx1" presStyleLbl="revTx" presStyleIdx="0" presStyleCnt="3"/>
      <dgm:spPr/>
    </dgm:pt>
    <dgm:pt modelId="{394858BB-D5F5-D84F-9F2B-24DEDC6438BB}" type="pres">
      <dgm:prSet presAssocID="{9DBC1087-08CC-4DC8-8867-83A039794C54}" presName="vert1" presStyleCnt="0"/>
      <dgm:spPr/>
    </dgm:pt>
    <dgm:pt modelId="{117B8E05-5183-7643-A020-73D87D0A2A05}" type="pres">
      <dgm:prSet presAssocID="{F35345A2-3158-43B2-813A-1823DFF1BEFC}" presName="thickLine" presStyleLbl="alignNode1" presStyleIdx="1" presStyleCnt="3"/>
      <dgm:spPr/>
    </dgm:pt>
    <dgm:pt modelId="{7C90FF36-1FBC-4C4E-B5FF-C8586F9BB7D0}" type="pres">
      <dgm:prSet presAssocID="{F35345A2-3158-43B2-813A-1823DFF1BEFC}" presName="horz1" presStyleCnt="0"/>
      <dgm:spPr/>
    </dgm:pt>
    <dgm:pt modelId="{3E32910D-90CD-304B-85F3-8A2C89EA1E17}" type="pres">
      <dgm:prSet presAssocID="{F35345A2-3158-43B2-813A-1823DFF1BEFC}" presName="tx1" presStyleLbl="revTx" presStyleIdx="1" presStyleCnt="3"/>
      <dgm:spPr/>
    </dgm:pt>
    <dgm:pt modelId="{A1FFDB04-95A1-F641-8381-5FFDB9E9A056}" type="pres">
      <dgm:prSet presAssocID="{F35345A2-3158-43B2-813A-1823DFF1BEFC}" presName="vert1" presStyleCnt="0"/>
      <dgm:spPr/>
    </dgm:pt>
    <dgm:pt modelId="{D52704D9-5FE3-004F-A3AA-83C397A3B4F7}" type="pres">
      <dgm:prSet presAssocID="{517DB69C-03EA-47D2-B0DF-B3C96F826618}" presName="thickLine" presStyleLbl="alignNode1" presStyleIdx="2" presStyleCnt="3"/>
      <dgm:spPr/>
    </dgm:pt>
    <dgm:pt modelId="{23B0B3D5-FB7C-0C4B-BD0A-E8F7886327C5}" type="pres">
      <dgm:prSet presAssocID="{517DB69C-03EA-47D2-B0DF-B3C96F826618}" presName="horz1" presStyleCnt="0"/>
      <dgm:spPr/>
    </dgm:pt>
    <dgm:pt modelId="{E820B70A-32B1-254D-A949-B92C0F9B7C30}" type="pres">
      <dgm:prSet presAssocID="{517DB69C-03EA-47D2-B0DF-B3C96F826618}" presName="tx1" presStyleLbl="revTx" presStyleIdx="2" presStyleCnt="3"/>
      <dgm:spPr/>
    </dgm:pt>
    <dgm:pt modelId="{EE0D3A7A-8706-4A48-8C3F-A7E1E871E5B1}" type="pres">
      <dgm:prSet presAssocID="{517DB69C-03EA-47D2-B0DF-B3C96F826618}" presName="vert1" presStyleCnt="0"/>
      <dgm:spPr/>
    </dgm:pt>
  </dgm:ptLst>
  <dgm:cxnLst>
    <dgm:cxn modelId="{7F732B14-3082-4FDC-85EC-726C6B837720}" srcId="{282DEA75-98B3-4F7E-995E-75241C5D1A94}" destId="{517DB69C-03EA-47D2-B0DF-B3C96F826618}" srcOrd="2" destOrd="0" parTransId="{462B3D89-3731-43DA-816F-70A701A41275}" sibTransId="{34D1235C-67A6-4481-AEA3-40BD88F80288}"/>
    <dgm:cxn modelId="{177C8D1E-261A-E74C-B5D7-3E7F1B6AC14F}" type="presOf" srcId="{9DBC1087-08CC-4DC8-8867-83A039794C54}" destId="{2D965754-9C0B-A249-B0C6-D68CE5B79DBE}" srcOrd="0" destOrd="0" presId="urn:microsoft.com/office/officeart/2008/layout/LinedList"/>
    <dgm:cxn modelId="{BBA5F159-1C62-49B7-BE22-3490445AC051}" srcId="{282DEA75-98B3-4F7E-995E-75241C5D1A94}" destId="{F35345A2-3158-43B2-813A-1823DFF1BEFC}" srcOrd="1" destOrd="0" parTransId="{5364B961-7888-44E4-9644-4AE470EFA3D0}" sibTransId="{7428FED1-E3F2-4A3A-835D-7F8E3322BDF5}"/>
    <dgm:cxn modelId="{C1E81384-09E3-D844-9654-0EFD199A0049}" type="presOf" srcId="{F35345A2-3158-43B2-813A-1823DFF1BEFC}" destId="{3E32910D-90CD-304B-85F3-8A2C89EA1E17}" srcOrd="0" destOrd="0" presId="urn:microsoft.com/office/officeart/2008/layout/LinedList"/>
    <dgm:cxn modelId="{E94E5F9E-E5E1-5E46-8B32-854876970A76}" type="presOf" srcId="{517DB69C-03EA-47D2-B0DF-B3C96F826618}" destId="{E820B70A-32B1-254D-A949-B92C0F9B7C30}" srcOrd="0" destOrd="0" presId="urn:microsoft.com/office/officeart/2008/layout/LinedList"/>
    <dgm:cxn modelId="{015FDACB-C679-A94B-9D90-2FF1A4357B0A}" type="presOf" srcId="{282DEA75-98B3-4F7E-995E-75241C5D1A94}" destId="{6B96755C-ED00-1446-94B9-9FF91E7A0318}" srcOrd="0" destOrd="0" presId="urn:microsoft.com/office/officeart/2008/layout/LinedList"/>
    <dgm:cxn modelId="{DC4F9CDA-E527-4857-A295-D7438015EAF5}" srcId="{282DEA75-98B3-4F7E-995E-75241C5D1A94}" destId="{9DBC1087-08CC-4DC8-8867-83A039794C54}" srcOrd="0" destOrd="0" parTransId="{F37C8B2C-8ED0-4719-8488-3A1575AEDA6E}" sibTransId="{688851CE-AFC3-4CAC-981E-B116ECD452D3}"/>
    <dgm:cxn modelId="{48402D27-7918-FD4B-9117-F6A9933DE60C}" type="presParOf" srcId="{6B96755C-ED00-1446-94B9-9FF91E7A0318}" destId="{2B412823-CCCA-E643-A384-91C745CB27FB}" srcOrd="0" destOrd="0" presId="urn:microsoft.com/office/officeart/2008/layout/LinedList"/>
    <dgm:cxn modelId="{F2C134AE-DFF4-3047-8BAB-1DF0D5BFFA58}" type="presParOf" srcId="{6B96755C-ED00-1446-94B9-9FF91E7A0318}" destId="{961F50D9-CB02-1241-91A9-69CAB232CB70}" srcOrd="1" destOrd="0" presId="urn:microsoft.com/office/officeart/2008/layout/LinedList"/>
    <dgm:cxn modelId="{70D747D1-8791-E849-A556-A640E1FF6AD9}" type="presParOf" srcId="{961F50D9-CB02-1241-91A9-69CAB232CB70}" destId="{2D965754-9C0B-A249-B0C6-D68CE5B79DBE}" srcOrd="0" destOrd="0" presId="urn:microsoft.com/office/officeart/2008/layout/LinedList"/>
    <dgm:cxn modelId="{B716B113-39A6-664E-BCB5-393DB4ED3D3D}" type="presParOf" srcId="{961F50D9-CB02-1241-91A9-69CAB232CB70}" destId="{394858BB-D5F5-D84F-9F2B-24DEDC6438BB}" srcOrd="1" destOrd="0" presId="urn:microsoft.com/office/officeart/2008/layout/LinedList"/>
    <dgm:cxn modelId="{13B9F1E6-7B61-E847-A61A-89275A651A94}" type="presParOf" srcId="{6B96755C-ED00-1446-94B9-9FF91E7A0318}" destId="{117B8E05-5183-7643-A020-73D87D0A2A05}" srcOrd="2" destOrd="0" presId="urn:microsoft.com/office/officeart/2008/layout/LinedList"/>
    <dgm:cxn modelId="{70940DFA-1EE6-E24E-AF0E-F513D5F345F9}" type="presParOf" srcId="{6B96755C-ED00-1446-94B9-9FF91E7A0318}" destId="{7C90FF36-1FBC-4C4E-B5FF-C8586F9BB7D0}" srcOrd="3" destOrd="0" presId="urn:microsoft.com/office/officeart/2008/layout/LinedList"/>
    <dgm:cxn modelId="{1CA12E1C-E45F-054B-879B-CE88951BFC43}" type="presParOf" srcId="{7C90FF36-1FBC-4C4E-B5FF-C8586F9BB7D0}" destId="{3E32910D-90CD-304B-85F3-8A2C89EA1E17}" srcOrd="0" destOrd="0" presId="urn:microsoft.com/office/officeart/2008/layout/LinedList"/>
    <dgm:cxn modelId="{2A35FD73-7389-F54B-B7C9-3EFD9A2932A3}" type="presParOf" srcId="{7C90FF36-1FBC-4C4E-B5FF-C8586F9BB7D0}" destId="{A1FFDB04-95A1-F641-8381-5FFDB9E9A056}" srcOrd="1" destOrd="0" presId="urn:microsoft.com/office/officeart/2008/layout/LinedList"/>
    <dgm:cxn modelId="{8DAC1DEC-F93A-994C-BFBB-428005347829}" type="presParOf" srcId="{6B96755C-ED00-1446-94B9-9FF91E7A0318}" destId="{D52704D9-5FE3-004F-A3AA-83C397A3B4F7}" srcOrd="4" destOrd="0" presId="urn:microsoft.com/office/officeart/2008/layout/LinedList"/>
    <dgm:cxn modelId="{196CC696-28E1-EE4D-BAFB-C1EBDC2B0938}" type="presParOf" srcId="{6B96755C-ED00-1446-94B9-9FF91E7A0318}" destId="{23B0B3D5-FB7C-0C4B-BD0A-E8F7886327C5}" srcOrd="5" destOrd="0" presId="urn:microsoft.com/office/officeart/2008/layout/LinedList"/>
    <dgm:cxn modelId="{A8DA3C02-55D6-604E-B0B1-F19016A5251D}" type="presParOf" srcId="{23B0B3D5-FB7C-0C4B-BD0A-E8F7886327C5}" destId="{E820B70A-32B1-254D-A949-B92C0F9B7C30}" srcOrd="0" destOrd="0" presId="urn:microsoft.com/office/officeart/2008/layout/LinedList"/>
    <dgm:cxn modelId="{9FF74335-3C17-3E42-A8F7-D5E3A9FEDE93}" type="presParOf" srcId="{23B0B3D5-FB7C-0C4B-BD0A-E8F7886327C5}" destId="{EE0D3A7A-8706-4A48-8C3F-A7E1E871E5B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0CB1C8F-BE38-4E8E-A691-20EC7EFC513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95283C2-A471-4F58-AF84-2AAA6D5A9173}">
      <dgm:prSet custT="1"/>
      <dgm:spPr/>
      <dgm:t>
        <a:bodyPr/>
        <a:lstStyle/>
        <a:p>
          <a:r>
            <a:rPr lang="en-US" sz="2200" dirty="0"/>
            <a:t>For nucleotide alignments, it’s easy: a mismatch get a penalty</a:t>
          </a:r>
        </a:p>
      </dgm:t>
    </dgm:pt>
    <dgm:pt modelId="{00F8ABAC-4AD7-4A13-8C10-C604A83506AB}" type="parTrans" cxnId="{642DA4A2-A59C-4889-AA2F-B0AB70FB2782}">
      <dgm:prSet/>
      <dgm:spPr/>
      <dgm:t>
        <a:bodyPr/>
        <a:lstStyle/>
        <a:p>
          <a:endParaRPr lang="en-US"/>
        </a:p>
      </dgm:t>
    </dgm:pt>
    <dgm:pt modelId="{64F19322-5390-4159-9FD3-715644C022C0}" type="sibTrans" cxnId="{642DA4A2-A59C-4889-AA2F-B0AB70FB2782}">
      <dgm:prSet/>
      <dgm:spPr/>
      <dgm:t>
        <a:bodyPr/>
        <a:lstStyle/>
        <a:p>
          <a:endParaRPr lang="en-US"/>
        </a:p>
      </dgm:t>
    </dgm:pt>
    <dgm:pt modelId="{9E415FD9-CF28-4E0C-BDF1-075F7301A700}">
      <dgm:prSet/>
      <dgm:spPr/>
      <dgm:t>
        <a:bodyPr/>
        <a:lstStyle/>
        <a:p>
          <a:r>
            <a:rPr lang="en-US" dirty="0"/>
            <a:t>For amino acid alignments, mismatches may not be so bad: if biochemical </a:t>
          </a:r>
          <a:r>
            <a:rPr lang="en-US" i="1" dirty="0"/>
            <a:t>function</a:t>
          </a:r>
          <a:r>
            <a:rPr lang="en-US" dirty="0"/>
            <a:t> is preserved</a:t>
          </a:r>
        </a:p>
      </dgm:t>
    </dgm:pt>
    <dgm:pt modelId="{5B6CA762-5D9D-4E90-AEA8-37AA164D08B2}" type="parTrans" cxnId="{11BA7A1E-F5B2-4255-8BF4-81AD3A869330}">
      <dgm:prSet/>
      <dgm:spPr/>
      <dgm:t>
        <a:bodyPr/>
        <a:lstStyle/>
        <a:p>
          <a:endParaRPr lang="en-US"/>
        </a:p>
      </dgm:t>
    </dgm:pt>
    <dgm:pt modelId="{1F281E15-E2CE-4C17-AF25-DEA42735EA34}" type="sibTrans" cxnId="{11BA7A1E-F5B2-4255-8BF4-81AD3A869330}">
      <dgm:prSet/>
      <dgm:spPr/>
      <dgm:t>
        <a:bodyPr/>
        <a:lstStyle/>
        <a:p>
          <a:endParaRPr lang="en-US"/>
        </a:p>
      </dgm:t>
    </dgm:pt>
    <dgm:pt modelId="{8EF0001E-A855-480D-8592-7893730980DF}">
      <dgm:prSet custT="1"/>
      <dgm:spPr/>
      <dgm:t>
        <a:bodyPr/>
        <a:lstStyle/>
        <a:p>
          <a:r>
            <a:rPr lang="en-US" sz="2000" b="1" dirty="0">
              <a:solidFill>
                <a:srgbClr val="FF0000"/>
              </a:solidFill>
            </a:rPr>
            <a:t>But… How do we know that? </a:t>
          </a:r>
        </a:p>
      </dgm:t>
    </dgm:pt>
    <dgm:pt modelId="{D43087FC-A3EC-4925-8D00-10EA876ABF32}" type="parTrans" cxnId="{3169A03B-27BA-4D5C-8849-521B529D3A9D}">
      <dgm:prSet/>
      <dgm:spPr/>
      <dgm:t>
        <a:bodyPr/>
        <a:lstStyle/>
        <a:p>
          <a:endParaRPr lang="en-US"/>
        </a:p>
      </dgm:t>
    </dgm:pt>
    <dgm:pt modelId="{69632B4D-972F-4150-9E03-D0B143195D4A}" type="sibTrans" cxnId="{3169A03B-27BA-4D5C-8849-521B529D3A9D}">
      <dgm:prSet/>
      <dgm:spPr/>
      <dgm:t>
        <a:bodyPr/>
        <a:lstStyle/>
        <a:p>
          <a:endParaRPr lang="en-US"/>
        </a:p>
      </dgm:t>
    </dgm:pt>
    <dgm:pt modelId="{21FB40A8-F164-4B0A-8795-9F78A6B56D98}" type="pres">
      <dgm:prSet presAssocID="{E0CB1C8F-BE38-4E8E-A691-20EC7EFC5132}" presName="root" presStyleCnt="0">
        <dgm:presLayoutVars>
          <dgm:dir/>
          <dgm:resizeHandles val="exact"/>
        </dgm:presLayoutVars>
      </dgm:prSet>
      <dgm:spPr/>
    </dgm:pt>
    <dgm:pt modelId="{EFAA6D98-5309-4237-91D0-0A0892B7FA41}" type="pres">
      <dgm:prSet presAssocID="{695283C2-A471-4F58-AF84-2AAA6D5A9173}" presName="compNode" presStyleCnt="0"/>
      <dgm:spPr/>
    </dgm:pt>
    <dgm:pt modelId="{15F2DE66-1FFC-4149-9783-65EA69BC21D7}" type="pres">
      <dgm:prSet presAssocID="{695283C2-A471-4F58-AF84-2AAA6D5A9173}" presName="bgRect" presStyleLbl="bgShp" presStyleIdx="0" presStyleCnt="2"/>
      <dgm:spPr/>
    </dgm:pt>
    <dgm:pt modelId="{7D37D6D7-CD29-4907-B788-BCC5E9220998}" type="pres">
      <dgm:prSet presAssocID="{695283C2-A471-4F58-AF84-2AAA6D5A917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rritant"/>
        </a:ext>
      </dgm:extLst>
    </dgm:pt>
    <dgm:pt modelId="{417C7B65-59A9-4B7B-9993-74C0DE9B5915}" type="pres">
      <dgm:prSet presAssocID="{695283C2-A471-4F58-AF84-2AAA6D5A9173}" presName="spaceRect" presStyleCnt="0"/>
      <dgm:spPr/>
    </dgm:pt>
    <dgm:pt modelId="{B58E10BF-8E5F-4AC8-9E26-735759A71994}" type="pres">
      <dgm:prSet presAssocID="{695283C2-A471-4F58-AF84-2AAA6D5A9173}" presName="parTx" presStyleLbl="revTx" presStyleIdx="0" presStyleCnt="3">
        <dgm:presLayoutVars>
          <dgm:chMax val="0"/>
          <dgm:chPref val="0"/>
        </dgm:presLayoutVars>
      </dgm:prSet>
      <dgm:spPr/>
    </dgm:pt>
    <dgm:pt modelId="{B90C76BE-2E9E-465F-B931-C965F504D086}" type="pres">
      <dgm:prSet presAssocID="{64F19322-5390-4159-9FD3-715644C022C0}" presName="sibTrans" presStyleCnt="0"/>
      <dgm:spPr/>
    </dgm:pt>
    <dgm:pt modelId="{BA18E8D5-E3E2-45ED-8F7F-09B8C938AB4D}" type="pres">
      <dgm:prSet presAssocID="{9E415FD9-CF28-4E0C-BDF1-075F7301A700}" presName="compNode" presStyleCnt="0"/>
      <dgm:spPr/>
    </dgm:pt>
    <dgm:pt modelId="{06F8799C-C490-4B19-8ECC-16B67CB13DD4}" type="pres">
      <dgm:prSet presAssocID="{9E415FD9-CF28-4E0C-BDF1-075F7301A700}" presName="bgRect" presStyleLbl="bgShp" presStyleIdx="1" presStyleCnt="2"/>
      <dgm:spPr/>
    </dgm:pt>
    <dgm:pt modelId="{7A9B7F65-41C2-4BE1-B772-125FDDDDDB3F}" type="pres">
      <dgm:prSet presAssocID="{9E415FD9-CF28-4E0C-BDF1-075F7301A70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ientist"/>
        </a:ext>
      </dgm:extLst>
    </dgm:pt>
    <dgm:pt modelId="{6D91D0A2-B9B9-42B5-B175-22C521D5DCA9}" type="pres">
      <dgm:prSet presAssocID="{9E415FD9-CF28-4E0C-BDF1-075F7301A700}" presName="spaceRect" presStyleCnt="0"/>
      <dgm:spPr/>
    </dgm:pt>
    <dgm:pt modelId="{D1973E58-2108-4560-A750-A1C63C867F2E}" type="pres">
      <dgm:prSet presAssocID="{9E415FD9-CF28-4E0C-BDF1-075F7301A700}" presName="parTx" presStyleLbl="revTx" presStyleIdx="1" presStyleCnt="3">
        <dgm:presLayoutVars>
          <dgm:chMax val="0"/>
          <dgm:chPref val="0"/>
        </dgm:presLayoutVars>
      </dgm:prSet>
      <dgm:spPr/>
    </dgm:pt>
    <dgm:pt modelId="{FBB46034-D4B4-4D12-921A-752C2CD2948C}" type="pres">
      <dgm:prSet presAssocID="{9E415FD9-CF28-4E0C-BDF1-075F7301A700}" presName="desTx" presStyleLbl="revTx" presStyleIdx="2" presStyleCnt="3">
        <dgm:presLayoutVars/>
      </dgm:prSet>
      <dgm:spPr/>
    </dgm:pt>
  </dgm:ptLst>
  <dgm:cxnLst>
    <dgm:cxn modelId="{11BA7A1E-F5B2-4255-8BF4-81AD3A869330}" srcId="{E0CB1C8F-BE38-4E8E-A691-20EC7EFC5132}" destId="{9E415FD9-CF28-4E0C-BDF1-075F7301A700}" srcOrd="1" destOrd="0" parTransId="{5B6CA762-5D9D-4E90-AEA8-37AA164D08B2}" sibTransId="{1F281E15-E2CE-4C17-AF25-DEA42735EA34}"/>
    <dgm:cxn modelId="{3169A03B-27BA-4D5C-8849-521B529D3A9D}" srcId="{9E415FD9-CF28-4E0C-BDF1-075F7301A700}" destId="{8EF0001E-A855-480D-8592-7893730980DF}" srcOrd="0" destOrd="0" parTransId="{D43087FC-A3EC-4925-8D00-10EA876ABF32}" sibTransId="{69632B4D-972F-4150-9E03-D0B143195D4A}"/>
    <dgm:cxn modelId="{47A7BC6B-77B4-499B-825B-37B13823A547}" type="presOf" srcId="{8EF0001E-A855-480D-8592-7893730980DF}" destId="{FBB46034-D4B4-4D12-921A-752C2CD2948C}" srcOrd="0" destOrd="0" presId="urn:microsoft.com/office/officeart/2018/2/layout/IconVerticalSolidList"/>
    <dgm:cxn modelId="{5A2D2299-FDDB-4115-92A7-DF0162F2F5EC}" type="presOf" srcId="{695283C2-A471-4F58-AF84-2AAA6D5A9173}" destId="{B58E10BF-8E5F-4AC8-9E26-735759A71994}" srcOrd="0" destOrd="0" presId="urn:microsoft.com/office/officeart/2018/2/layout/IconVerticalSolidList"/>
    <dgm:cxn modelId="{642DA4A2-A59C-4889-AA2F-B0AB70FB2782}" srcId="{E0CB1C8F-BE38-4E8E-A691-20EC7EFC5132}" destId="{695283C2-A471-4F58-AF84-2AAA6D5A9173}" srcOrd="0" destOrd="0" parTransId="{00F8ABAC-4AD7-4A13-8C10-C604A83506AB}" sibTransId="{64F19322-5390-4159-9FD3-715644C022C0}"/>
    <dgm:cxn modelId="{CA7259B0-40CA-40CA-9B09-D213B398A4CF}" type="presOf" srcId="{E0CB1C8F-BE38-4E8E-A691-20EC7EFC5132}" destId="{21FB40A8-F164-4B0A-8795-9F78A6B56D98}" srcOrd="0" destOrd="0" presId="urn:microsoft.com/office/officeart/2018/2/layout/IconVerticalSolidList"/>
    <dgm:cxn modelId="{66E69CBF-CDBE-470B-9034-B0AFE3A21B11}" type="presOf" srcId="{9E415FD9-CF28-4E0C-BDF1-075F7301A700}" destId="{D1973E58-2108-4560-A750-A1C63C867F2E}" srcOrd="0" destOrd="0" presId="urn:microsoft.com/office/officeart/2018/2/layout/IconVerticalSolidList"/>
    <dgm:cxn modelId="{00B87324-B9B6-4948-97A7-71276AE50AD3}" type="presParOf" srcId="{21FB40A8-F164-4B0A-8795-9F78A6B56D98}" destId="{EFAA6D98-5309-4237-91D0-0A0892B7FA41}" srcOrd="0" destOrd="0" presId="urn:microsoft.com/office/officeart/2018/2/layout/IconVerticalSolidList"/>
    <dgm:cxn modelId="{6A1252FF-882C-4570-8E36-CD54B07B8688}" type="presParOf" srcId="{EFAA6D98-5309-4237-91D0-0A0892B7FA41}" destId="{15F2DE66-1FFC-4149-9783-65EA69BC21D7}" srcOrd="0" destOrd="0" presId="urn:microsoft.com/office/officeart/2018/2/layout/IconVerticalSolidList"/>
    <dgm:cxn modelId="{9EE181C4-622E-465E-9118-D90CE3D0B5FC}" type="presParOf" srcId="{EFAA6D98-5309-4237-91D0-0A0892B7FA41}" destId="{7D37D6D7-CD29-4907-B788-BCC5E9220998}" srcOrd="1" destOrd="0" presId="urn:microsoft.com/office/officeart/2018/2/layout/IconVerticalSolidList"/>
    <dgm:cxn modelId="{6E2FC728-62CF-4FD2-B38E-CC3F336FBF26}" type="presParOf" srcId="{EFAA6D98-5309-4237-91D0-0A0892B7FA41}" destId="{417C7B65-59A9-4B7B-9993-74C0DE9B5915}" srcOrd="2" destOrd="0" presId="urn:microsoft.com/office/officeart/2018/2/layout/IconVerticalSolidList"/>
    <dgm:cxn modelId="{083F938E-E5D3-48DA-96D7-B1194C1B2A49}" type="presParOf" srcId="{EFAA6D98-5309-4237-91D0-0A0892B7FA41}" destId="{B58E10BF-8E5F-4AC8-9E26-735759A71994}" srcOrd="3" destOrd="0" presId="urn:microsoft.com/office/officeart/2018/2/layout/IconVerticalSolidList"/>
    <dgm:cxn modelId="{BEB1D44F-8FA7-4B32-B9AF-E72DB521A24F}" type="presParOf" srcId="{21FB40A8-F164-4B0A-8795-9F78A6B56D98}" destId="{B90C76BE-2E9E-465F-B931-C965F504D086}" srcOrd="1" destOrd="0" presId="urn:microsoft.com/office/officeart/2018/2/layout/IconVerticalSolidList"/>
    <dgm:cxn modelId="{3AC1C5CB-1950-4414-A31A-CFFDA75C3FD4}" type="presParOf" srcId="{21FB40A8-F164-4B0A-8795-9F78A6B56D98}" destId="{BA18E8D5-E3E2-45ED-8F7F-09B8C938AB4D}" srcOrd="2" destOrd="0" presId="urn:microsoft.com/office/officeart/2018/2/layout/IconVerticalSolidList"/>
    <dgm:cxn modelId="{69773F67-BC3E-43C6-82AF-C286714CFCF2}" type="presParOf" srcId="{BA18E8D5-E3E2-45ED-8F7F-09B8C938AB4D}" destId="{06F8799C-C490-4B19-8ECC-16B67CB13DD4}" srcOrd="0" destOrd="0" presId="urn:microsoft.com/office/officeart/2018/2/layout/IconVerticalSolidList"/>
    <dgm:cxn modelId="{8C31EFF3-DAC1-49C9-92DC-A14D44912338}" type="presParOf" srcId="{BA18E8D5-E3E2-45ED-8F7F-09B8C938AB4D}" destId="{7A9B7F65-41C2-4BE1-B772-125FDDDDDB3F}" srcOrd="1" destOrd="0" presId="urn:microsoft.com/office/officeart/2018/2/layout/IconVerticalSolidList"/>
    <dgm:cxn modelId="{04FD7BE3-1F25-4081-BF4D-3EA0E71B9C93}" type="presParOf" srcId="{BA18E8D5-E3E2-45ED-8F7F-09B8C938AB4D}" destId="{6D91D0A2-B9B9-42B5-B175-22C521D5DCA9}" srcOrd="2" destOrd="0" presId="urn:microsoft.com/office/officeart/2018/2/layout/IconVerticalSolidList"/>
    <dgm:cxn modelId="{63D26383-9955-4D0A-B6F7-0D5C513B8B81}" type="presParOf" srcId="{BA18E8D5-E3E2-45ED-8F7F-09B8C938AB4D}" destId="{D1973E58-2108-4560-A750-A1C63C867F2E}" srcOrd="3" destOrd="0" presId="urn:microsoft.com/office/officeart/2018/2/layout/IconVerticalSolidList"/>
    <dgm:cxn modelId="{3A5BB728-2649-4937-BCBC-77492C1F99B9}" type="presParOf" srcId="{BA18E8D5-E3E2-45ED-8F7F-09B8C938AB4D}" destId="{FBB46034-D4B4-4D12-921A-752C2CD2948C}"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BE2F2E0-B4C6-494B-A88D-A44A346DC621}"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A2410505-ECE6-4EF8-AFAF-A6D0F5EC2FF1}">
      <dgm:prSet/>
      <dgm:spPr/>
      <dgm:t>
        <a:bodyPr/>
        <a:lstStyle/>
        <a:p>
          <a:r>
            <a:rPr lang="en-US"/>
            <a:t>We’ve got millions or billions of subsequences to find back in a reference</a:t>
          </a:r>
        </a:p>
      </dgm:t>
    </dgm:pt>
    <dgm:pt modelId="{77CCBD16-E4BF-4525-9861-9AAA11AC8211}" type="parTrans" cxnId="{5928940B-7E22-49AC-B249-40F4E34BFDA0}">
      <dgm:prSet/>
      <dgm:spPr/>
      <dgm:t>
        <a:bodyPr/>
        <a:lstStyle/>
        <a:p>
          <a:endParaRPr lang="en-US"/>
        </a:p>
      </dgm:t>
    </dgm:pt>
    <dgm:pt modelId="{2AC4B8C7-9476-478F-BF0B-79DC3EAD5077}" type="sibTrans" cxnId="{5928940B-7E22-49AC-B249-40F4E34BFDA0}">
      <dgm:prSet/>
      <dgm:spPr/>
      <dgm:t>
        <a:bodyPr/>
        <a:lstStyle/>
        <a:p>
          <a:endParaRPr lang="en-US"/>
        </a:p>
      </dgm:t>
    </dgm:pt>
    <dgm:pt modelId="{4EFB7D9D-7B2D-4651-A02B-30F9FC775D9A}">
      <dgm:prSet/>
      <dgm:spPr/>
      <dgm:t>
        <a:bodyPr/>
        <a:lstStyle/>
        <a:p>
          <a:r>
            <a:rPr lang="en-US"/>
            <a:t>The reference could be billions of bases itself</a:t>
          </a:r>
        </a:p>
      </dgm:t>
    </dgm:pt>
    <dgm:pt modelId="{D01618AC-2781-48AF-9AE1-6F6C460024A3}" type="parTrans" cxnId="{32845CF9-5EB5-49DC-99D6-B073BB8A8A16}">
      <dgm:prSet/>
      <dgm:spPr/>
      <dgm:t>
        <a:bodyPr/>
        <a:lstStyle/>
        <a:p>
          <a:endParaRPr lang="en-US"/>
        </a:p>
      </dgm:t>
    </dgm:pt>
    <dgm:pt modelId="{4232FD5F-E440-4310-905C-CBBB58D5533D}" type="sibTrans" cxnId="{32845CF9-5EB5-49DC-99D6-B073BB8A8A16}">
      <dgm:prSet/>
      <dgm:spPr/>
      <dgm:t>
        <a:bodyPr/>
        <a:lstStyle/>
        <a:p>
          <a:endParaRPr lang="en-US"/>
        </a:p>
      </dgm:t>
    </dgm:pt>
    <dgm:pt modelId="{B7F833D5-9898-45EB-A58D-A6D474E377B1}">
      <dgm:prSet/>
      <dgm:spPr/>
      <dgm:t>
        <a:bodyPr/>
        <a:lstStyle/>
        <a:p>
          <a:r>
            <a:rPr lang="en-US"/>
            <a:t>The human genome</a:t>
          </a:r>
        </a:p>
      </dgm:t>
    </dgm:pt>
    <dgm:pt modelId="{39A08196-9F38-458C-BD1E-1B38CA5FDFA1}" type="parTrans" cxnId="{3D732F03-A3BD-44F4-8B50-B70FBC4EDEA6}">
      <dgm:prSet/>
      <dgm:spPr/>
      <dgm:t>
        <a:bodyPr/>
        <a:lstStyle/>
        <a:p>
          <a:endParaRPr lang="en-US"/>
        </a:p>
      </dgm:t>
    </dgm:pt>
    <dgm:pt modelId="{FF9A5E22-86A6-4AD5-8242-6B4D6FF96F03}" type="sibTrans" cxnId="{3D732F03-A3BD-44F4-8B50-B70FBC4EDEA6}">
      <dgm:prSet/>
      <dgm:spPr/>
      <dgm:t>
        <a:bodyPr/>
        <a:lstStyle/>
        <a:p>
          <a:endParaRPr lang="en-US"/>
        </a:p>
      </dgm:t>
    </dgm:pt>
    <dgm:pt modelId="{C2AE25BE-2A7B-432F-A15E-16AC2E34109B}">
      <dgm:prSet/>
      <dgm:spPr/>
      <dgm:t>
        <a:bodyPr/>
        <a:lstStyle/>
        <a:p>
          <a:r>
            <a:rPr lang="en-US" dirty="0"/>
            <a:t>The whole of all know sequences (all of NCBI or EBI)</a:t>
          </a:r>
        </a:p>
      </dgm:t>
    </dgm:pt>
    <dgm:pt modelId="{AD11D4C1-B3EC-42F3-BA27-18358A090230}" type="parTrans" cxnId="{74D15007-3032-4CCF-BA00-A343A44C7F9A}">
      <dgm:prSet/>
      <dgm:spPr/>
      <dgm:t>
        <a:bodyPr/>
        <a:lstStyle/>
        <a:p>
          <a:endParaRPr lang="en-US"/>
        </a:p>
      </dgm:t>
    </dgm:pt>
    <dgm:pt modelId="{F8DA4E4F-5F32-4624-8F69-7E38F2886F36}" type="sibTrans" cxnId="{74D15007-3032-4CCF-BA00-A343A44C7F9A}">
      <dgm:prSet/>
      <dgm:spPr/>
      <dgm:t>
        <a:bodyPr/>
        <a:lstStyle/>
        <a:p>
          <a:endParaRPr lang="en-US"/>
        </a:p>
      </dgm:t>
    </dgm:pt>
    <dgm:pt modelId="{FC9CDCEB-3682-F746-AE81-DBB7FEDCBDDF}" type="pres">
      <dgm:prSet presAssocID="{ABE2F2E0-B4C6-494B-A88D-A44A346DC621}" presName="vert0" presStyleCnt="0">
        <dgm:presLayoutVars>
          <dgm:dir/>
          <dgm:animOne val="branch"/>
          <dgm:animLvl val="lvl"/>
        </dgm:presLayoutVars>
      </dgm:prSet>
      <dgm:spPr/>
    </dgm:pt>
    <dgm:pt modelId="{3A7466CF-A9B3-7543-9984-2ECF5C7272DB}" type="pres">
      <dgm:prSet presAssocID="{A2410505-ECE6-4EF8-AFAF-A6D0F5EC2FF1}" presName="thickLine" presStyleLbl="alignNode1" presStyleIdx="0" presStyleCnt="4"/>
      <dgm:spPr/>
    </dgm:pt>
    <dgm:pt modelId="{ADE00943-425F-3446-990B-735309E7DF1C}" type="pres">
      <dgm:prSet presAssocID="{A2410505-ECE6-4EF8-AFAF-A6D0F5EC2FF1}" presName="horz1" presStyleCnt="0"/>
      <dgm:spPr/>
    </dgm:pt>
    <dgm:pt modelId="{4239D8BB-547C-2243-AAF3-896A3E15BA87}" type="pres">
      <dgm:prSet presAssocID="{A2410505-ECE6-4EF8-AFAF-A6D0F5EC2FF1}" presName="tx1" presStyleLbl="revTx" presStyleIdx="0" presStyleCnt="4"/>
      <dgm:spPr/>
    </dgm:pt>
    <dgm:pt modelId="{BC624F97-A8BB-8A4E-A8A0-4E83151F465A}" type="pres">
      <dgm:prSet presAssocID="{A2410505-ECE6-4EF8-AFAF-A6D0F5EC2FF1}" presName="vert1" presStyleCnt="0"/>
      <dgm:spPr/>
    </dgm:pt>
    <dgm:pt modelId="{8D459273-FB0F-6E4B-9596-D5A0FA03CA99}" type="pres">
      <dgm:prSet presAssocID="{4EFB7D9D-7B2D-4651-A02B-30F9FC775D9A}" presName="thickLine" presStyleLbl="alignNode1" presStyleIdx="1" presStyleCnt="4"/>
      <dgm:spPr/>
    </dgm:pt>
    <dgm:pt modelId="{311D8594-1245-B442-817E-446DE6650834}" type="pres">
      <dgm:prSet presAssocID="{4EFB7D9D-7B2D-4651-A02B-30F9FC775D9A}" presName="horz1" presStyleCnt="0"/>
      <dgm:spPr/>
    </dgm:pt>
    <dgm:pt modelId="{7157A560-7913-EF4E-96E4-71B553A2444A}" type="pres">
      <dgm:prSet presAssocID="{4EFB7D9D-7B2D-4651-A02B-30F9FC775D9A}" presName="tx1" presStyleLbl="revTx" presStyleIdx="1" presStyleCnt="4"/>
      <dgm:spPr/>
    </dgm:pt>
    <dgm:pt modelId="{358F6BD8-CCFD-1742-9705-E72C57255690}" type="pres">
      <dgm:prSet presAssocID="{4EFB7D9D-7B2D-4651-A02B-30F9FC775D9A}" presName="vert1" presStyleCnt="0"/>
      <dgm:spPr/>
    </dgm:pt>
    <dgm:pt modelId="{11243C97-1C10-1F4B-B7BE-184F77C9D838}" type="pres">
      <dgm:prSet presAssocID="{B7F833D5-9898-45EB-A58D-A6D474E377B1}" presName="thickLine" presStyleLbl="alignNode1" presStyleIdx="2" presStyleCnt="4"/>
      <dgm:spPr/>
    </dgm:pt>
    <dgm:pt modelId="{C0B0476B-1A8D-0748-AE51-C85C2C6FEF0E}" type="pres">
      <dgm:prSet presAssocID="{B7F833D5-9898-45EB-A58D-A6D474E377B1}" presName="horz1" presStyleCnt="0"/>
      <dgm:spPr/>
    </dgm:pt>
    <dgm:pt modelId="{078CD3C6-A1BC-3C4E-9AD3-1EC0FA892665}" type="pres">
      <dgm:prSet presAssocID="{B7F833D5-9898-45EB-A58D-A6D474E377B1}" presName="tx1" presStyleLbl="revTx" presStyleIdx="2" presStyleCnt="4"/>
      <dgm:spPr/>
    </dgm:pt>
    <dgm:pt modelId="{5C4D54D1-C632-AB4E-9D45-39B6BAA44B09}" type="pres">
      <dgm:prSet presAssocID="{B7F833D5-9898-45EB-A58D-A6D474E377B1}" presName="vert1" presStyleCnt="0"/>
      <dgm:spPr/>
    </dgm:pt>
    <dgm:pt modelId="{9315B35C-B95F-1C42-93CD-24832237EE44}" type="pres">
      <dgm:prSet presAssocID="{C2AE25BE-2A7B-432F-A15E-16AC2E34109B}" presName="thickLine" presStyleLbl="alignNode1" presStyleIdx="3" presStyleCnt="4"/>
      <dgm:spPr/>
    </dgm:pt>
    <dgm:pt modelId="{A8ACB2DD-4C11-E64A-B376-BB5AD771B18F}" type="pres">
      <dgm:prSet presAssocID="{C2AE25BE-2A7B-432F-A15E-16AC2E34109B}" presName="horz1" presStyleCnt="0"/>
      <dgm:spPr/>
    </dgm:pt>
    <dgm:pt modelId="{9E8CB2EE-0523-504E-BDD7-07E1926B6101}" type="pres">
      <dgm:prSet presAssocID="{C2AE25BE-2A7B-432F-A15E-16AC2E34109B}" presName="tx1" presStyleLbl="revTx" presStyleIdx="3" presStyleCnt="4"/>
      <dgm:spPr/>
    </dgm:pt>
    <dgm:pt modelId="{4CCB8AAB-AD8C-6046-AD9D-6181B8EE1553}" type="pres">
      <dgm:prSet presAssocID="{C2AE25BE-2A7B-432F-A15E-16AC2E34109B}" presName="vert1" presStyleCnt="0"/>
      <dgm:spPr/>
    </dgm:pt>
  </dgm:ptLst>
  <dgm:cxnLst>
    <dgm:cxn modelId="{3D732F03-A3BD-44F4-8B50-B70FBC4EDEA6}" srcId="{ABE2F2E0-B4C6-494B-A88D-A44A346DC621}" destId="{B7F833D5-9898-45EB-A58D-A6D474E377B1}" srcOrd="2" destOrd="0" parTransId="{39A08196-9F38-458C-BD1E-1B38CA5FDFA1}" sibTransId="{FF9A5E22-86A6-4AD5-8242-6B4D6FF96F03}"/>
    <dgm:cxn modelId="{74D15007-3032-4CCF-BA00-A343A44C7F9A}" srcId="{ABE2F2E0-B4C6-494B-A88D-A44A346DC621}" destId="{C2AE25BE-2A7B-432F-A15E-16AC2E34109B}" srcOrd="3" destOrd="0" parTransId="{AD11D4C1-B3EC-42F3-BA27-18358A090230}" sibTransId="{F8DA4E4F-5F32-4624-8F69-7E38F2886F36}"/>
    <dgm:cxn modelId="{21375C0A-8102-2740-9D4F-42C0F0F19971}" type="presOf" srcId="{4EFB7D9D-7B2D-4651-A02B-30F9FC775D9A}" destId="{7157A560-7913-EF4E-96E4-71B553A2444A}" srcOrd="0" destOrd="0" presId="urn:microsoft.com/office/officeart/2008/layout/LinedList"/>
    <dgm:cxn modelId="{5928940B-7E22-49AC-B249-40F4E34BFDA0}" srcId="{ABE2F2E0-B4C6-494B-A88D-A44A346DC621}" destId="{A2410505-ECE6-4EF8-AFAF-A6D0F5EC2FF1}" srcOrd="0" destOrd="0" parTransId="{77CCBD16-E4BF-4525-9861-9AAA11AC8211}" sibTransId="{2AC4B8C7-9476-478F-BF0B-79DC3EAD5077}"/>
    <dgm:cxn modelId="{45653674-DE18-AA41-91DC-EA75AF763E2E}" type="presOf" srcId="{B7F833D5-9898-45EB-A58D-A6D474E377B1}" destId="{078CD3C6-A1BC-3C4E-9AD3-1EC0FA892665}" srcOrd="0" destOrd="0" presId="urn:microsoft.com/office/officeart/2008/layout/LinedList"/>
    <dgm:cxn modelId="{293BBCA2-55E6-334F-9657-13C8F0AAE4D2}" type="presOf" srcId="{C2AE25BE-2A7B-432F-A15E-16AC2E34109B}" destId="{9E8CB2EE-0523-504E-BDD7-07E1926B6101}" srcOrd="0" destOrd="0" presId="urn:microsoft.com/office/officeart/2008/layout/LinedList"/>
    <dgm:cxn modelId="{16FC23B2-9D9F-FE4D-B361-8CC46808E81A}" type="presOf" srcId="{ABE2F2E0-B4C6-494B-A88D-A44A346DC621}" destId="{FC9CDCEB-3682-F746-AE81-DBB7FEDCBDDF}" srcOrd="0" destOrd="0" presId="urn:microsoft.com/office/officeart/2008/layout/LinedList"/>
    <dgm:cxn modelId="{58A843D2-A9AA-B643-8EE3-2CAC77C2FE2F}" type="presOf" srcId="{A2410505-ECE6-4EF8-AFAF-A6D0F5EC2FF1}" destId="{4239D8BB-547C-2243-AAF3-896A3E15BA87}" srcOrd="0" destOrd="0" presId="urn:microsoft.com/office/officeart/2008/layout/LinedList"/>
    <dgm:cxn modelId="{32845CF9-5EB5-49DC-99D6-B073BB8A8A16}" srcId="{ABE2F2E0-B4C6-494B-A88D-A44A346DC621}" destId="{4EFB7D9D-7B2D-4651-A02B-30F9FC775D9A}" srcOrd="1" destOrd="0" parTransId="{D01618AC-2781-48AF-9AE1-6F6C460024A3}" sibTransId="{4232FD5F-E440-4310-905C-CBBB58D5533D}"/>
    <dgm:cxn modelId="{D02E75E5-CC5C-564D-ABED-B4405D334EA2}" type="presParOf" srcId="{FC9CDCEB-3682-F746-AE81-DBB7FEDCBDDF}" destId="{3A7466CF-A9B3-7543-9984-2ECF5C7272DB}" srcOrd="0" destOrd="0" presId="urn:microsoft.com/office/officeart/2008/layout/LinedList"/>
    <dgm:cxn modelId="{D18126AE-2F92-3B49-A471-EB7BB43A66EB}" type="presParOf" srcId="{FC9CDCEB-3682-F746-AE81-DBB7FEDCBDDF}" destId="{ADE00943-425F-3446-990B-735309E7DF1C}" srcOrd="1" destOrd="0" presId="urn:microsoft.com/office/officeart/2008/layout/LinedList"/>
    <dgm:cxn modelId="{379949C7-3445-2640-97B8-9400BAE2706F}" type="presParOf" srcId="{ADE00943-425F-3446-990B-735309E7DF1C}" destId="{4239D8BB-547C-2243-AAF3-896A3E15BA87}" srcOrd="0" destOrd="0" presId="urn:microsoft.com/office/officeart/2008/layout/LinedList"/>
    <dgm:cxn modelId="{33BCEF52-D0A7-D348-B17F-9063CBE16969}" type="presParOf" srcId="{ADE00943-425F-3446-990B-735309E7DF1C}" destId="{BC624F97-A8BB-8A4E-A8A0-4E83151F465A}" srcOrd="1" destOrd="0" presId="urn:microsoft.com/office/officeart/2008/layout/LinedList"/>
    <dgm:cxn modelId="{D813B606-77B3-3B48-8E2B-834BEB959F8A}" type="presParOf" srcId="{FC9CDCEB-3682-F746-AE81-DBB7FEDCBDDF}" destId="{8D459273-FB0F-6E4B-9596-D5A0FA03CA99}" srcOrd="2" destOrd="0" presId="urn:microsoft.com/office/officeart/2008/layout/LinedList"/>
    <dgm:cxn modelId="{4C593CBD-0782-C447-BBAB-A91944CCF125}" type="presParOf" srcId="{FC9CDCEB-3682-F746-AE81-DBB7FEDCBDDF}" destId="{311D8594-1245-B442-817E-446DE6650834}" srcOrd="3" destOrd="0" presId="urn:microsoft.com/office/officeart/2008/layout/LinedList"/>
    <dgm:cxn modelId="{C669364A-D763-4847-8472-D0BC7DBF2FE4}" type="presParOf" srcId="{311D8594-1245-B442-817E-446DE6650834}" destId="{7157A560-7913-EF4E-96E4-71B553A2444A}" srcOrd="0" destOrd="0" presId="urn:microsoft.com/office/officeart/2008/layout/LinedList"/>
    <dgm:cxn modelId="{48C55D1A-90F6-DA4F-948F-731ED6297D23}" type="presParOf" srcId="{311D8594-1245-B442-817E-446DE6650834}" destId="{358F6BD8-CCFD-1742-9705-E72C57255690}" srcOrd="1" destOrd="0" presId="urn:microsoft.com/office/officeart/2008/layout/LinedList"/>
    <dgm:cxn modelId="{603DB39B-FDFA-0548-9F97-3BC99882F018}" type="presParOf" srcId="{FC9CDCEB-3682-F746-AE81-DBB7FEDCBDDF}" destId="{11243C97-1C10-1F4B-B7BE-184F77C9D838}" srcOrd="4" destOrd="0" presId="urn:microsoft.com/office/officeart/2008/layout/LinedList"/>
    <dgm:cxn modelId="{4F7DF7A6-515C-1E45-B12C-DA2D45F6A9EA}" type="presParOf" srcId="{FC9CDCEB-3682-F746-AE81-DBB7FEDCBDDF}" destId="{C0B0476B-1A8D-0748-AE51-C85C2C6FEF0E}" srcOrd="5" destOrd="0" presId="urn:microsoft.com/office/officeart/2008/layout/LinedList"/>
    <dgm:cxn modelId="{907BEBB5-6CF1-2D4F-9C69-1BC9460B23B8}" type="presParOf" srcId="{C0B0476B-1A8D-0748-AE51-C85C2C6FEF0E}" destId="{078CD3C6-A1BC-3C4E-9AD3-1EC0FA892665}" srcOrd="0" destOrd="0" presId="urn:microsoft.com/office/officeart/2008/layout/LinedList"/>
    <dgm:cxn modelId="{3652094C-FD83-A343-BED3-8CBA939A4C71}" type="presParOf" srcId="{C0B0476B-1A8D-0748-AE51-C85C2C6FEF0E}" destId="{5C4D54D1-C632-AB4E-9D45-39B6BAA44B09}" srcOrd="1" destOrd="0" presId="urn:microsoft.com/office/officeart/2008/layout/LinedList"/>
    <dgm:cxn modelId="{5F7050F1-35EF-9643-9EA4-5E493E8DAB29}" type="presParOf" srcId="{FC9CDCEB-3682-F746-AE81-DBB7FEDCBDDF}" destId="{9315B35C-B95F-1C42-93CD-24832237EE44}" srcOrd="6" destOrd="0" presId="urn:microsoft.com/office/officeart/2008/layout/LinedList"/>
    <dgm:cxn modelId="{AB6234F3-0EE9-9D4C-B5E3-7F3AF1F43BCD}" type="presParOf" srcId="{FC9CDCEB-3682-F746-AE81-DBB7FEDCBDDF}" destId="{A8ACB2DD-4C11-E64A-B376-BB5AD771B18F}" srcOrd="7" destOrd="0" presId="urn:microsoft.com/office/officeart/2008/layout/LinedList"/>
    <dgm:cxn modelId="{5F3F3ACB-8A51-4041-851E-ED5375BEC70B}" type="presParOf" srcId="{A8ACB2DD-4C11-E64A-B376-BB5AD771B18F}" destId="{9E8CB2EE-0523-504E-BDD7-07E1926B6101}" srcOrd="0" destOrd="0" presId="urn:microsoft.com/office/officeart/2008/layout/LinedList"/>
    <dgm:cxn modelId="{827894BB-0EA1-0446-812E-8850AF24971E}" type="presParOf" srcId="{A8ACB2DD-4C11-E64A-B376-BB5AD771B18F}" destId="{4CCB8AAB-AD8C-6046-AD9D-6181B8EE155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FA33AAC-9DE5-4EC2-88C2-43DFC4191BC3}" type="doc">
      <dgm:prSet loTypeId="urn:microsoft.com/office/officeart/2008/layout/LinedList" loCatId="list" qsTypeId="urn:microsoft.com/office/officeart/2005/8/quickstyle/simple1" qsCatId="simple" csTypeId="urn:microsoft.com/office/officeart/2005/8/colors/colorful5" csCatId="colorful"/>
      <dgm:spPr/>
      <dgm:t>
        <a:bodyPr/>
        <a:lstStyle/>
        <a:p>
          <a:endParaRPr lang="en-US"/>
        </a:p>
      </dgm:t>
    </dgm:pt>
    <dgm:pt modelId="{B1C87D9A-053B-49FF-8DE8-99A4C4595E2F}">
      <dgm:prSet/>
      <dgm:spPr/>
      <dgm:t>
        <a:bodyPr/>
        <a:lstStyle/>
        <a:p>
          <a:r>
            <a:rPr lang="en-US"/>
            <a:t>BLASTn: nucleotide query search for homology</a:t>
          </a:r>
        </a:p>
      </dgm:t>
    </dgm:pt>
    <dgm:pt modelId="{DC930D3D-F2B7-449C-8778-4B66467C44DC}" type="parTrans" cxnId="{A086FCED-8EA8-4A38-AF7E-973DBEF82871}">
      <dgm:prSet/>
      <dgm:spPr/>
      <dgm:t>
        <a:bodyPr/>
        <a:lstStyle/>
        <a:p>
          <a:endParaRPr lang="en-US"/>
        </a:p>
      </dgm:t>
    </dgm:pt>
    <dgm:pt modelId="{6FC29A84-781E-4432-B75B-4F798181BE9F}" type="sibTrans" cxnId="{A086FCED-8EA8-4A38-AF7E-973DBEF82871}">
      <dgm:prSet/>
      <dgm:spPr/>
      <dgm:t>
        <a:bodyPr/>
        <a:lstStyle/>
        <a:p>
          <a:endParaRPr lang="en-US"/>
        </a:p>
      </dgm:t>
    </dgm:pt>
    <dgm:pt modelId="{6AA5B26A-5BCE-4DCB-B6F8-A7A0493B8BCA}">
      <dgm:prSet/>
      <dgm:spPr/>
      <dgm:t>
        <a:bodyPr/>
        <a:lstStyle/>
        <a:p>
          <a:r>
            <a:rPr lang="en-US"/>
            <a:t>BLASTp: amino acid query search for homology</a:t>
          </a:r>
        </a:p>
      </dgm:t>
    </dgm:pt>
    <dgm:pt modelId="{D4365601-4F10-44E4-B4C7-6A46FA7C0BED}" type="parTrans" cxnId="{2E70200E-AB2D-4848-B4AD-CF34382C30B8}">
      <dgm:prSet/>
      <dgm:spPr/>
      <dgm:t>
        <a:bodyPr/>
        <a:lstStyle/>
        <a:p>
          <a:endParaRPr lang="en-US"/>
        </a:p>
      </dgm:t>
    </dgm:pt>
    <dgm:pt modelId="{0EDB01BE-3417-43C1-8CD1-5091672528BE}" type="sibTrans" cxnId="{2E70200E-AB2D-4848-B4AD-CF34382C30B8}">
      <dgm:prSet/>
      <dgm:spPr/>
      <dgm:t>
        <a:bodyPr/>
        <a:lstStyle/>
        <a:p>
          <a:endParaRPr lang="en-US"/>
        </a:p>
      </dgm:t>
    </dgm:pt>
    <dgm:pt modelId="{AC07731D-6083-4F63-AF8B-C6C8AC30A5D7}">
      <dgm:prSet/>
      <dgm:spPr/>
      <dgm:t>
        <a:bodyPr/>
        <a:lstStyle/>
        <a:p>
          <a:r>
            <a:rPr lang="en-US"/>
            <a:t>tBLASTn: translated amino acid query</a:t>
          </a:r>
        </a:p>
      </dgm:t>
    </dgm:pt>
    <dgm:pt modelId="{319B60A1-9E30-4FD2-8E1D-4BF45219EC9C}" type="parTrans" cxnId="{C457CAD8-EFC1-4AE3-8C91-199ABDA99CAB}">
      <dgm:prSet/>
      <dgm:spPr/>
      <dgm:t>
        <a:bodyPr/>
        <a:lstStyle/>
        <a:p>
          <a:endParaRPr lang="en-US"/>
        </a:p>
      </dgm:t>
    </dgm:pt>
    <dgm:pt modelId="{2FDC8134-2824-4351-A302-66B69839F839}" type="sibTrans" cxnId="{C457CAD8-EFC1-4AE3-8C91-199ABDA99CAB}">
      <dgm:prSet/>
      <dgm:spPr/>
      <dgm:t>
        <a:bodyPr/>
        <a:lstStyle/>
        <a:p>
          <a:endParaRPr lang="en-US"/>
        </a:p>
      </dgm:t>
    </dgm:pt>
    <dgm:pt modelId="{C0C09EE6-0DF9-4E11-A908-653170D6D67F}">
      <dgm:prSet/>
      <dgm:spPr/>
      <dgm:t>
        <a:bodyPr/>
        <a:lstStyle/>
        <a:p>
          <a:r>
            <a:rPr lang="en-US"/>
            <a:t>BLASTx: translated nucleotide query</a:t>
          </a:r>
        </a:p>
      </dgm:t>
    </dgm:pt>
    <dgm:pt modelId="{8CA43AB6-E4C5-4AB9-AA40-7AA3BF535663}" type="parTrans" cxnId="{6EC29DFC-EFB3-4E50-9479-05C49FEB078F}">
      <dgm:prSet/>
      <dgm:spPr/>
      <dgm:t>
        <a:bodyPr/>
        <a:lstStyle/>
        <a:p>
          <a:endParaRPr lang="en-US"/>
        </a:p>
      </dgm:t>
    </dgm:pt>
    <dgm:pt modelId="{2A2B8E51-19D1-4C5C-8E81-BB7F0EE867BB}" type="sibTrans" cxnId="{6EC29DFC-EFB3-4E50-9479-05C49FEB078F}">
      <dgm:prSet/>
      <dgm:spPr/>
      <dgm:t>
        <a:bodyPr/>
        <a:lstStyle/>
        <a:p>
          <a:endParaRPr lang="en-US"/>
        </a:p>
      </dgm:t>
    </dgm:pt>
    <dgm:pt modelId="{55DA00BE-603C-4DB8-8FB3-74BD39F090AB}">
      <dgm:prSet/>
      <dgm:spPr/>
      <dgm:t>
        <a:bodyPr/>
        <a:lstStyle/>
        <a:p>
          <a:r>
            <a:rPr lang="en-US"/>
            <a:t>tBLASTx: translated amino acid query to translated nucleotide DB</a:t>
          </a:r>
        </a:p>
      </dgm:t>
    </dgm:pt>
    <dgm:pt modelId="{C40A57ED-CA3D-4153-B786-7857C1EF87DA}" type="parTrans" cxnId="{EC825F4F-4ACA-45F7-B595-4EB6C36C3076}">
      <dgm:prSet/>
      <dgm:spPr/>
      <dgm:t>
        <a:bodyPr/>
        <a:lstStyle/>
        <a:p>
          <a:endParaRPr lang="en-US"/>
        </a:p>
      </dgm:t>
    </dgm:pt>
    <dgm:pt modelId="{0165E9C5-B3C4-4297-87B9-BCC193CEFC67}" type="sibTrans" cxnId="{EC825F4F-4ACA-45F7-B595-4EB6C36C3076}">
      <dgm:prSet/>
      <dgm:spPr/>
      <dgm:t>
        <a:bodyPr/>
        <a:lstStyle/>
        <a:p>
          <a:endParaRPr lang="en-US"/>
        </a:p>
      </dgm:t>
    </dgm:pt>
    <dgm:pt modelId="{00209E0E-FB37-4710-BDA2-53DBE60AAF29}">
      <dgm:prSet/>
      <dgm:spPr/>
      <dgm:t>
        <a:bodyPr/>
        <a:lstStyle/>
        <a:p>
          <a:r>
            <a:rPr lang="en-US"/>
            <a:t>PSI-BLAST: find homology using automated customized score matrix</a:t>
          </a:r>
        </a:p>
      </dgm:t>
    </dgm:pt>
    <dgm:pt modelId="{B5DD2DB2-0B00-4A3E-8E6D-AADA81F6FA1B}" type="parTrans" cxnId="{436F4A3F-9AB7-4F9D-BD80-9DBC2B540609}">
      <dgm:prSet/>
      <dgm:spPr/>
      <dgm:t>
        <a:bodyPr/>
        <a:lstStyle/>
        <a:p>
          <a:endParaRPr lang="en-US"/>
        </a:p>
      </dgm:t>
    </dgm:pt>
    <dgm:pt modelId="{5B68A712-2066-42D1-94C9-0A382A3DF50E}" type="sibTrans" cxnId="{436F4A3F-9AB7-4F9D-BD80-9DBC2B540609}">
      <dgm:prSet/>
      <dgm:spPr/>
      <dgm:t>
        <a:bodyPr/>
        <a:lstStyle/>
        <a:p>
          <a:endParaRPr lang="en-US"/>
        </a:p>
      </dgm:t>
    </dgm:pt>
    <dgm:pt modelId="{2C5E596F-237C-8443-834A-E4D47F22AFE1}" type="pres">
      <dgm:prSet presAssocID="{BFA33AAC-9DE5-4EC2-88C2-43DFC4191BC3}" presName="vert0" presStyleCnt="0">
        <dgm:presLayoutVars>
          <dgm:dir/>
          <dgm:animOne val="branch"/>
          <dgm:animLvl val="lvl"/>
        </dgm:presLayoutVars>
      </dgm:prSet>
      <dgm:spPr/>
    </dgm:pt>
    <dgm:pt modelId="{BFEE434A-722D-9245-9409-672F843E0D17}" type="pres">
      <dgm:prSet presAssocID="{B1C87D9A-053B-49FF-8DE8-99A4C4595E2F}" presName="thickLine" presStyleLbl="alignNode1" presStyleIdx="0" presStyleCnt="6"/>
      <dgm:spPr/>
    </dgm:pt>
    <dgm:pt modelId="{A45D0552-DD17-BB46-9720-4A7B306892BE}" type="pres">
      <dgm:prSet presAssocID="{B1C87D9A-053B-49FF-8DE8-99A4C4595E2F}" presName="horz1" presStyleCnt="0"/>
      <dgm:spPr/>
    </dgm:pt>
    <dgm:pt modelId="{8121F0BE-51FA-5D48-A2CC-CD61429647EF}" type="pres">
      <dgm:prSet presAssocID="{B1C87D9A-053B-49FF-8DE8-99A4C4595E2F}" presName="tx1" presStyleLbl="revTx" presStyleIdx="0" presStyleCnt="6"/>
      <dgm:spPr/>
    </dgm:pt>
    <dgm:pt modelId="{59A9A5DE-2797-444B-86EC-ED94DE2AAC12}" type="pres">
      <dgm:prSet presAssocID="{B1C87D9A-053B-49FF-8DE8-99A4C4595E2F}" presName="vert1" presStyleCnt="0"/>
      <dgm:spPr/>
    </dgm:pt>
    <dgm:pt modelId="{9E728CEC-65A2-0C4F-A042-35352A0E4A67}" type="pres">
      <dgm:prSet presAssocID="{6AA5B26A-5BCE-4DCB-B6F8-A7A0493B8BCA}" presName="thickLine" presStyleLbl="alignNode1" presStyleIdx="1" presStyleCnt="6"/>
      <dgm:spPr/>
    </dgm:pt>
    <dgm:pt modelId="{2CBF7C17-37D3-BE4C-A628-0D0452994B10}" type="pres">
      <dgm:prSet presAssocID="{6AA5B26A-5BCE-4DCB-B6F8-A7A0493B8BCA}" presName="horz1" presStyleCnt="0"/>
      <dgm:spPr/>
    </dgm:pt>
    <dgm:pt modelId="{E89887EB-3917-8E43-824E-9CE1EB522849}" type="pres">
      <dgm:prSet presAssocID="{6AA5B26A-5BCE-4DCB-B6F8-A7A0493B8BCA}" presName="tx1" presStyleLbl="revTx" presStyleIdx="1" presStyleCnt="6"/>
      <dgm:spPr/>
    </dgm:pt>
    <dgm:pt modelId="{ECC5A203-2A28-2049-9629-7271D52873B5}" type="pres">
      <dgm:prSet presAssocID="{6AA5B26A-5BCE-4DCB-B6F8-A7A0493B8BCA}" presName="vert1" presStyleCnt="0"/>
      <dgm:spPr/>
    </dgm:pt>
    <dgm:pt modelId="{E4739C9E-A5E2-0344-ABAE-A43B1FC850EE}" type="pres">
      <dgm:prSet presAssocID="{AC07731D-6083-4F63-AF8B-C6C8AC30A5D7}" presName="thickLine" presStyleLbl="alignNode1" presStyleIdx="2" presStyleCnt="6"/>
      <dgm:spPr/>
    </dgm:pt>
    <dgm:pt modelId="{2621B724-3E48-EC4C-832B-6DFEDD01E332}" type="pres">
      <dgm:prSet presAssocID="{AC07731D-6083-4F63-AF8B-C6C8AC30A5D7}" presName="horz1" presStyleCnt="0"/>
      <dgm:spPr/>
    </dgm:pt>
    <dgm:pt modelId="{7989EB39-B9BE-A543-9A1D-D98CB1F4025B}" type="pres">
      <dgm:prSet presAssocID="{AC07731D-6083-4F63-AF8B-C6C8AC30A5D7}" presName="tx1" presStyleLbl="revTx" presStyleIdx="2" presStyleCnt="6"/>
      <dgm:spPr/>
    </dgm:pt>
    <dgm:pt modelId="{3A0E8E70-27C0-5D41-9A44-8128E25584CB}" type="pres">
      <dgm:prSet presAssocID="{AC07731D-6083-4F63-AF8B-C6C8AC30A5D7}" presName="vert1" presStyleCnt="0"/>
      <dgm:spPr/>
    </dgm:pt>
    <dgm:pt modelId="{226C78A3-8700-E24A-B2A2-F978396FD40E}" type="pres">
      <dgm:prSet presAssocID="{C0C09EE6-0DF9-4E11-A908-653170D6D67F}" presName="thickLine" presStyleLbl="alignNode1" presStyleIdx="3" presStyleCnt="6"/>
      <dgm:spPr/>
    </dgm:pt>
    <dgm:pt modelId="{7A13EFE0-4C85-6D40-8CCF-7BFA137586AD}" type="pres">
      <dgm:prSet presAssocID="{C0C09EE6-0DF9-4E11-A908-653170D6D67F}" presName="horz1" presStyleCnt="0"/>
      <dgm:spPr/>
    </dgm:pt>
    <dgm:pt modelId="{F23DDC8D-41BB-4249-9EC9-2FE95C156382}" type="pres">
      <dgm:prSet presAssocID="{C0C09EE6-0DF9-4E11-A908-653170D6D67F}" presName="tx1" presStyleLbl="revTx" presStyleIdx="3" presStyleCnt="6"/>
      <dgm:spPr/>
    </dgm:pt>
    <dgm:pt modelId="{FE74F625-0315-534E-897B-21821D87B66B}" type="pres">
      <dgm:prSet presAssocID="{C0C09EE6-0DF9-4E11-A908-653170D6D67F}" presName="vert1" presStyleCnt="0"/>
      <dgm:spPr/>
    </dgm:pt>
    <dgm:pt modelId="{6096FB06-1EAB-3640-8AF1-CE1CE4671758}" type="pres">
      <dgm:prSet presAssocID="{55DA00BE-603C-4DB8-8FB3-74BD39F090AB}" presName="thickLine" presStyleLbl="alignNode1" presStyleIdx="4" presStyleCnt="6"/>
      <dgm:spPr/>
    </dgm:pt>
    <dgm:pt modelId="{8159D376-E357-B547-8163-9C9B4D982894}" type="pres">
      <dgm:prSet presAssocID="{55DA00BE-603C-4DB8-8FB3-74BD39F090AB}" presName="horz1" presStyleCnt="0"/>
      <dgm:spPr/>
    </dgm:pt>
    <dgm:pt modelId="{EB3E2222-10BB-1646-B19D-4EB210C8CA46}" type="pres">
      <dgm:prSet presAssocID="{55DA00BE-603C-4DB8-8FB3-74BD39F090AB}" presName="tx1" presStyleLbl="revTx" presStyleIdx="4" presStyleCnt="6"/>
      <dgm:spPr/>
    </dgm:pt>
    <dgm:pt modelId="{4E8C1637-F08B-0345-8EAA-71F98388FC96}" type="pres">
      <dgm:prSet presAssocID="{55DA00BE-603C-4DB8-8FB3-74BD39F090AB}" presName="vert1" presStyleCnt="0"/>
      <dgm:spPr/>
    </dgm:pt>
    <dgm:pt modelId="{BFAFAC62-D37F-9144-B42D-8974DFFCC762}" type="pres">
      <dgm:prSet presAssocID="{00209E0E-FB37-4710-BDA2-53DBE60AAF29}" presName="thickLine" presStyleLbl="alignNode1" presStyleIdx="5" presStyleCnt="6"/>
      <dgm:spPr/>
    </dgm:pt>
    <dgm:pt modelId="{F9EB9534-D71C-6645-B541-155E766A73F0}" type="pres">
      <dgm:prSet presAssocID="{00209E0E-FB37-4710-BDA2-53DBE60AAF29}" presName="horz1" presStyleCnt="0"/>
      <dgm:spPr/>
    </dgm:pt>
    <dgm:pt modelId="{A6898110-1AFD-274F-8310-6102C519A7A7}" type="pres">
      <dgm:prSet presAssocID="{00209E0E-FB37-4710-BDA2-53DBE60AAF29}" presName="tx1" presStyleLbl="revTx" presStyleIdx="5" presStyleCnt="6"/>
      <dgm:spPr/>
    </dgm:pt>
    <dgm:pt modelId="{F8802703-4AFD-A348-B558-7A39B12ECEF5}" type="pres">
      <dgm:prSet presAssocID="{00209E0E-FB37-4710-BDA2-53DBE60AAF29}" presName="vert1" presStyleCnt="0"/>
      <dgm:spPr/>
    </dgm:pt>
  </dgm:ptLst>
  <dgm:cxnLst>
    <dgm:cxn modelId="{B7E83805-548D-024A-9821-48A7D68302B2}" type="presOf" srcId="{AC07731D-6083-4F63-AF8B-C6C8AC30A5D7}" destId="{7989EB39-B9BE-A543-9A1D-D98CB1F4025B}" srcOrd="0" destOrd="0" presId="urn:microsoft.com/office/officeart/2008/layout/LinedList"/>
    <dgm:cxn modelId="{2E70200E-AB2D-4848-B4AD-CF34382C30B8}" srcId="{BFA33AAC-9DE5-4EC2-88C2-43DFC4191BC3}" destId="{6AA5B26A-5BCE-4DCB-B6F8-A7A0493B8BCA}" srcOrd="1" destOrd="0" parTransId="{D4365601-4F10-44E4-B4C7-6A46FA7C0BED}" sibTransId="{0EDB01BE-3417-43C1-8CD1-5091672528BE}"/>
    <dgm:cxn modelId="{23AABB3A-45ED-B444-B3D9-A78AD90DDE57}" type="presOf" srcId="{00209E0E-FB37-4710-BDA2-53DBE60AAF29}" destId="{A6898110-1AFD-274F-8310-6102C519A7A7}" srcOrd="0" destOrd="0" presId="urn:microsoft.com/office/officeart/2008/layout/LinedList"/>
    <dgm:cxn modelId="{436F4A3F-9AB7-4F9D-BD80-9DBC2B540609}" srcId="{BFA33AAC-9DE5-4EC2-88C2-43DFC4191BC3}" destId="{00209E0E-FB37-4710-BDA2-53DBE60AAF29}" srcOrd="5" destOrd="0" parTransId="{B5DD2DB2-0B00-4A3E-8E6D-AADA81F6FA1B}" sibTransId="{5B68A712-2066-42D1-94C9-0A382A3DF50E}"/>
    <dgm:cxn modelId="{EC825F4F-4ACA-45F7-B595-4EB6C36C3076}" srcId="{BFA33AAC-9DE5-4EC2-88C2-43DFC4191BC3}" destId="{55DA00BE-603C-4DB8-8FB3-74BD39F090AB}" srcOrd="4" destOrd="0" parTransId="{C40A57ED-CA3D-4153-B786-7857C1EF87DA}" sibTransId="{0165E9C5-B3C4-4297-87B9-BCC193CEFC67}"/>
    <dgm:cxn modelId="{2FE1A465-0602-8541-A686-AF7DF6C8E0D2}" type="presOf" srcId="{C0C09EE6-0DF9-4E11-A908-653170D6D67F}" destId="{F23DDC8D-41BB-4249-9EC9-2FE95C156382}" srcOrd="0" destOrd="0" presId="urn:microsoft.com/office/officeart/2008/layout/LinedList"/>
    <dgm:cxn modelId="{E58D1A74-A741-7842-B383-2FEFE7A4EB03}" type="presOf" srcId="{B1C87D9A-053B-49FF-8DE8-99A4C4595E2F}" destId="{8121F0BE-51FA-5D48-A2CC-CD61429647EF}" srcOrd="0" destOrd="0" presId="urn:microsoft.com/office/officeart/2008/layout/LinedList"/>
    <dgm:cxn modelId="{E6AF6B87-895E-BA4E-91B4-FC6C4D4E85F9}" type="presOf" srcId="{6AA5B26A-5BCE-4DCB-B6F8-A7A0493B8BCA}" destId="{E89887EB-3917-8E43-824E-9CE1EB522849}" srcOrd="0" destOrd="0" presId="urn:microsoft.com/office/officeart/2008/layout/LinedList"/>
    <dgm:cxn modelId="{6168B9D0-C8DF-3444-8E6E-EA03A28B50F4}" type="presOf" srcId="{55DA00BE-603C-4DB8-8FB3-74BD39F090AB}" destId="{EB3E2222-10BB-1646-B19D-4EB210C8CA46}" srcOrd="0" destOrd="0" presId="urn:microsoft.com/office/officeart/2008/layout/LinedList"/>
    <dgm:cxn modelId="{C457CAD8-EFC1-4AE3-8C91-199ABDA99CAB}" srcId="{BFA33AAC-9DE5-4EC2-88C2-43DFC4191BC3}" destId="{AC07731D-6083-4F63-AF8B-C6C8AC30A5D7}" srcOrd="2" destOrd="0" parTransId="{319B60A1-9E30-4FD2-8E1D-4BF45219EC9C}" sibTransId="{2FDC8134-2824-4351-A302-66B69839F839}"/>
    <dgm:cxn modelId="{A086FCED-8EA8-4A38-AF7E-973DBEF82871}" srcId="{BFA33AAC-9DE5-4EC2-88C2-43DFC4191BC3}" destId="{B1C87D9A-053B-49FF-8DE8-99A4C4595E2F}" srcOrd="0" destOrd="0" parTransId="{DC930D3D-F2B7-449C-8778-4B66467C44DC}" sibTransId="{6FC29A84-781E-4432-B75B-4F798181BE9F}"/>
    <dgm:cxn modelId="{6EC29DFC-EFB3-4E50-9479-05C49FEB078F}" srcId="{BFA33AAC-9DE5-4EC2-88C2-43DFC4191BC3}" destId="{C0C09EE6-0DF9-4E11-A908-653170D6D67F}" srcOrd="3" destOrd="0" parTransId="{8CA43AB6-E4C5-4AB9-AA40-7AA3BF535663}" sibTransId="{2A2B8E51-19D1-4C5C-8E81-BB7F0EE867BB}"/>
    <dgm:cxn modelId="{23985BFE-99A1-1042-8E74-FDC36117D970}" type="presOf" srcId="{BFA33AAC-9DE5-4EC2-88C2-43DFC4191BC3}" destId="{2C5E596F-237C-8443-834A-E4D47F22AFE1}" srcOrd="0" destOrd="0" presId="urn:microsoft.com/office/officeart/2008/layout/LinedList"/>
    <dgm:cxn modelId="{5D0CD05A-CED6-2A40-9BF0-1D779872607B}" type="presParOf" srcId="{2C5E596F-237C-8443-834A-E4D47F22AFE1}" destId="{BFEE434A-722D-9245-9409-672F843E0D17}" srcOrd="0" destOrd="0" presId="urn:microsoft.com/office/officeart/2008/layout/LinedList"/>
    <dgm:cxn modelId="{8423235B-E231-3443-956C-739316C84E57}" type="presParOf" srcId="{2C5E596F-237C-8443-834A-E4D47F22AFE1}" destId="{A45D0552-DD17-BB46-9720-4A7B306892BE}" srcOrd="1" destOrd="0" presId="urn:microsoft.com/office/officeart/2008/layout/LinedList"/>
    <dgm:cxn modelId="{9F0EF637-3801-134D-BC69-BD16020975D0}" type="presParOf" srcId="{A45D0552-DD17-BB46-9720-4A7B306892BE}" destId="{8121F0BE-51FA-5D48-A2CC-CD61429647EF}" srcOrd="0" destOrd="0" presId="urn:microsoft.com/office/officeart/2008/layout/LinedList"/>
    <dgm:cxn modelId="{B0D4A283-B6B9-514B-A3B7-B96C823F5363}" type="presParOf" srcId="{A45D0552-DD17-BB46-9720-4A7B306892BE}" destId="{59A9A5DE-2797-444B-86EC-ED94DE2AAC12}" srcOrd="1" destOrd="0" presId="urn:microsoft.com/office/officeart/2008/layout/LinedList"/>
    <dgm:cxn modelId="{CF143B9F-1418-2745-98AB-5FC89C17B7F5}" type="presParOf" srcId="{2C5E596F-237C-8443-834A-E4D47F22AFE1}" destId="{9E728CEC-65A2-0C4F-A042-35352A0E4A67}" srcOrd="2" destOrd="0" presId="urn:microsoft.com/office/officeart/2008/layout/LinedList"/>
    <dgm:cxn modelId="{4F1C5CAF-37A6-4C4B-ADB4-7934FC34B31F}" type="presParOf" srcId="{2C5E596F-237C-8443-834A-E4D47F22AFE1}" destId="{2CBF7C17-37D3-BE4C-A628-0D0452994B10}" srcOrd="3" destOrd="0" presId="urn:microsoft.com/office/officeart/2008/layout/LinedList"/>
    <dgm:cxn modelId="{41D34CA7-1058-E549-84EB-1B7661D68ECB}" type="presParOf" srcId="{2CBF7C17-37D3-BE4C-A628-0D0452994B10}" destId="{E89887EB-3917-8E43-824E-9CE1EB522849}" srcOrd="0" destOrd="0" presId="urn:microsoft.com/office/officeart/2008/layout/LinedList"/>
    <dgm:cxn modelId="{4CAC55E4-DBE8-AE44-BAE4-63DF1F33AFF2}" type="presParOf" srcId="{2CBF7C17-37D3-BE4C-A628-0D0452994B10}" destId="{ECC5A203-2A28-2049-9629-7271D52873B5}" srcOrd="1" destOrd="0" presId="urn:microsoft.com/office/officeart/2008/layout/LinedList"/>
    <dgm:cxn modelId="{E0271C92-F849-9548-897E-7269DAEF8E69}" type="presParOf" srcId="{2C5E596F-237C-8443-834A-E4D47F22AFE1}" destId="{E4739C9E-A5E2-0344-ABAE-A43B1FC850EE}" srcOrd="4" destOrd="0" presId="urn:microsoft.com/office/officeart/2008/layout/LinedList"/>
    <dgm:cxn modelId="{53230451-448F-1642-9F35-35B298DB4C8A}" type="presParOf" srcId="{2C5E596F-237C-8443-834A-E4D47F22AFE1}" destId="{2621B724-3E48-EC4C-832B-6DFEDD01E332}" srcOrd="5" destOrd="0" presId="urn:microsoft.com/office/officeart/2008/layout/LinedList"/>
    <dgm:cxn modelId="{E789B1C4-B75C-C74F-854E-525DA221BD56}" type="presParOf" srcId="{2621B724-3E48-EC4C-832B-6DFEDD01E332}" destId="{7989EB39-B9BE-A543-9A1D-D98CB1F4025B}" srcOrd="0" destOrd="0" presId="urn:microsoft.com/office/officeart/2008/layout/LinedList"/>
    <dgm:cxn modelId="{ED270A05-1860-AD47-B558-D2E0F4E6896B}" type="presParOf" srcId="{2621B724-3E48-EC4C-832B-6DFEDD01E332}" destId="{3A0E8E70-27C0-5D41-9A44-8128E25584CB}" srcOrd="1" destOrd="0" presId="urn:microsoft.com/office/officeart/2008/layout/LinedList"/>
    <dgm:cxn modelId="{536185AF-19D2-0045-BC69-BA058B4CD4E6}" type="presParOf" srcId="{2C5E596F-237C-8443-834A-E4D47F22AFE1}" destId="{226C78A3-8700-E24A-B2A2-F978396FD40E}" srcOrd="6" destOrd="0" presId="urn:microsoft.com/office/officeart/2008/layout/LinedList"/>
    <dgm:cxn modelId="{C9D7A8CA-E946-C94E-91B1-A94FBFBD1D83}" type="presParOf" srcId="{2C5E596F-237C-8443-834A-E4D47F22AFE1}" destId="{7A13EFE0-4C85-6D40-8CCF-7BFA137586AD}" srcOrd="7" destOrd="0" presId="urn:microsoft.com/office/officeart/2008/layout/LinedList"/>
    <dgm:cxn modelId="{A88F465B-665A-1D47-8AB7-C56C973C1D30}" type="presParOf" srcId="{7A13EFE0-4C85-6D40-8CCF-7BFA137586AD}" destId="{F23DDC8D-41BB-4249-9EC9-2FE95C156382}" srcOrd="0" destOrd="0" presId="urn:microsoft.com/office/officeart/2008/layout/LinedList"/>
    <dgm:cxn modelId="{5C59D49F-7B2E-774A-A01E-569A9AC47D5D}" type="presParOf" srcId="{7A13EFE0-4C85-6D40-8CCF-7BFA137586AD}" destId="{FE74F625-0315-534E-897B-21821D87B66B}" srcOrd="1" destOrd="0" presId="urn:microsoft.com/office/officeart/2008/layout/LinedList"/>
    <dgm:cxn modelId="{93883A13-0E52-D144-A4AA-6F46D80B88CB}" type="presParOf" srcId="{2C5E596F-237C-8443-834A-E4D47F22AFE1}" destId="{6096FB06-1EAB-3640-8AF1-CE1CE4671758}" srcOrd="8" destOrd="0" presId="urn:microsoft.com/office/officeart/2008/layout/LinedList"/>
    <dgm:cxn modelId="{287EB184-97D3-AD4F-A3EB-E74A1BF877D5}" type="presParOf" srcId="{2C5E596F-237C-8443-834A-E4D47F22AFE1}" destId="{8159D376-E357-B547-8163-9C9B4D982894}" srcOrd="9" destOrd="0" presId="urn:microsoft.com/office/officeart/2008/layout/LinedList"/>
    <dgm:cxn modelId="{BC05D863-4BFE-6740-BDCB-B0C2D1395D95}" type="presParOf" srcId="{8159D376-E357-B547-8163-9C9B4D982894}" destId="{EB3E2222-10BB-1646-B19D-4EB210C8CA46}" srcOrd="0" destOrd="0" presId="urn:microsoft.com/office/officeart/2008/layout/LinedList"/>
    <dgm:cxn modelId="{B447D1E0-6985-4440-961C-752CF0A06CFD}" type="presParOf" srcId="{8159D376-E357-B547-8163-9C9B4D982894}" destId="{4E8C1637-F08B-0345-8EAA-71F98388FC96}" srcOrd="1" destOrd="0" presId="urn:microsoft.com/office/officeart/2008/layout/LinedList"/>
    <dgm:cxn modelId="{4556B979-1D9A-E848-99F0-02865BDF8BFC}" type="presParOf" srcId="{2C5E596F-237C-8443-834A-E4D47F22AFE1}" destId="{BFAFAC62-D37F-9144-B42D-8974DFFCC762}" srcOrd="10" destOrd="0" presId="urn:microsoft.com/office/officeart/2008/layout/LinedList"/>
    <dgm:cxn modelId="{C8E32FD2-3015-4247-A04C-6558A04D1D94}" type="presParOf" srcId="{2C5E596F-237C-8443-834A-E4D47F22AFE1}" destId="{F9EB9534-D71C-6645-B541-155E766A73F0}" srcOrd="11" destOrd="0" presId="urn:microsoft.com/office/officeart/2008/layout/LinedList"/>
    <dgm:cxn modelId="{AAAF9140-8CF1-C845-992F-9C734F02E3E4}" type="presParOf" srcId="{F9EB9534-D71C-6645-B541-155E766A73F0}" destId="{A6898110-1AFD-274F-8310-6102C519A7A7}" srcOrd="0" destOrd="0" presId="urn:microsoft.com/office/officeart/2008/layout/LinedList"/>
    <dgm:cxn modelId="{02A1C21C-E1F6-5E46-950B-97112A60A8EE}" type="presParOf" srcId="{F9EB9534-D71C-6645-B541-155E766A73F0}" destId="{F8802703-4AFD-A348-B558-7A39B12ECEF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0A7DF8-67D0-4275-A501-D41FC2579C31}">
      <dsp:nvSpPr>
        <dsp:cNvPr id="0" name=""/>
        <dsp:cNvSpPr/>
      </dsp:nvSpPr>
      <dsp:spPr>
        <a:xfrm>
          <a:off x="0" y="707092"/>
          <a:ext cx="10515600" cy="130540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250103-A131-4C4F-8895-F7ECCB493FF4}">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C26799-A786-424E-81BB-A30690A3E7B1}">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111250">
            <a:lnSpc>
              <a:spcPct val="90000"/>
            </a:lnSpc>
            <a:spcBef>
              <a:spcPct val="0"/>
            </a:spcBef>
            <a:spcAft>
              <a:spcPct val="35000"/>
            </a:spcAft>
            <a:buNone/>
          </a:pPr>
          <a:r>
            <a:rPr lang="en-US" sz="2500" b="1" kern="1200" dirty="0"/>
            <a:t>Chapter 3</a:t>
          </a:r>
          <a:r>
            <a:rPr lang="en-US" sz="2500" kern="1200" dirty="0"/>
            <a:t>: pg. 70 – 103</a:t>
          </a:r>
        </a:p>
      </dsp:txBody>
      <dsp:txXfrm>
        <a:off x="1507738" y="707092"/>
        <a:ext cx="9007861" cy="1305401"/>
      </dsp:txXfrm>
    </dsp:sp>
    <dsp:sp modelId="{C4DD7396-F93C-427A-8C1E-57E5E71D6B44}">
      <dsp:nvSpPr>
        <dsp:cNvPr id="0" name=""/>
        <dsp:cNvSpPr/>
      </dsp:nvSpPr>
      <dsp:spPr>
        <a:xfrm>
          <a:off x="0" y="2338844"/>
          <a:ext cx="10515600" cy="130540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A37B2F-0F41-45FA-8D02-584554D913C7}">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0390C9-9809-43D8-B555-499EE9CFE883}">
      <dsp:nvSpPr>
        <dsp:cNvPr id="0" name=""/>
        <dsp:cNvSpPr/>
      </dsp:nvSpPr>
      <dsp:spPr>
        <a:xfrm>
          <a:off x="1507738" y="2338844"/>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111250">
            <a:lnSpc>
              <a:spcPct val="90000"/>
            </a:lnSpc>
            <a:spcBef>
              <a:spcPct val="0"/>
            </a:spcBef>
            <a:spcAft>
              <a:spcPct val="35000"/>
            </a:spcAft>
            <a:buNone/>
          </a:pPr>
          <a:r>
            <a:rPr lang="en-US" sz="2500" b="1" kern="1200" dirty="0"/>
            <a:t>Chapter 4: </a:t>
          </a:r>
        </a:p>
        <a:p>
          <a:pPr marL="0" lvl="0" indent="0" algn="l" defTabSz="1111250">
            <a:lnSpc>
              <a:spcPct val="90000"/>
            </a:lnSpc>
            <a:spcBef>
              <a:spcPct val="0"/>
            </a:spcBef>
            <a:spcAft>
              <a:spcPct val="35000"/>
            </a:spcAft>
            <a:buNone/>
          </a:pPr>
          <a:r>
            <a:rPr lang="en-US" sz="2500" kern="1200" dirty="0"/>
            <a:t>pg. 121 – 134, 138 – 143 and 145 - 159 </a:t>
          </a:r>
        </a:p>
      </dsp:txBody>
      <dsp:txXfrm>
        <a:off x="1507738" y="2338844"/>
        <a:ext cx="9007861" cy="130540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638856-71AC-458A-9E91-B5A27EB6710B}">
      <dsp:nvSpPr>
        <dsp:cNvPr id="0" name=""/>
        <dsp:cNvSpPr/>
      </dsp:nvSpPr>
      <dsp:spPr>
        <a:xfrm>
          <a:off x="0" y="1903"/>
          <a:ext cx="6513603" cy="811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E95D68-D588-4DD1-8243-3B3C0ACAD3DF}">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E87186-12E9-45E3-99EC-37C71F0FEA9E}">
      <dsp:nvSpPr>
        <dsp:cNvPr id="0" name=""/>
        <dsp:cNvSpPr/>
      </dsp:nvSpPr>
      <dsp:spPr>
        <a:xfrm>
          <a:off x="937002" y="1903"/>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Choose two sequences</a:t>
          </a:r>
        </a:p>
      </dsp:txBody>
      <dsp:txXfrm>
        <a:off x="937002" y="1903"/>
        <a:ext cx="5576601" cy="811257"/>
      </dsp:txXfrm>
    </dsp:sp>
    <dsp:sp modelId="{FCED4C3A-AADD-4A72-8FC4-D8B582E672CB}">
      <dsp:nvSpPr>
        <dsp:cNvPr id="0" name=""/>
        <dsp:cNvSpPr/>
      </dsp:nvSpPr>
      <dsp:spPr>
        <a:xfrm>
          <a:off x="0" y="1015975"/>
          <a:ext cx="6513603" cy="81125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DBDF32-090A-480D-BEAC-B1D9831DE0FF}">
      <dsp:nvSpPr>
        <dsp:cNvPr id="0" name=""/>
        <dsp:cNvSpPr/>
      </dsp:nvSpPr>
      <dsp:spPr>
        <a:xfrm>
          <a:off x="245405" y="1198508"/>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1CBDB2-7641-463F-AC2D-F00A8767C6FD}">
      <dsp:nvSpPr>
        <dsp:cNvPr id="0" name=""/>
        <dsp:cNvSpPr/>
      </dsp:nvSpPr>
      <dsp:spPr>
        <a:xfrm>
          <a:off x="937002" y="1015975"/>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Select an algorithm that generates scores</a:t>
          </a:r>
        </a:p>
      </dsp:txBody>
      <dsp:txXfrm>
        <a:off x="937002" y="1015975"/>
        <a:ext cx="5576601" cy="811257"/>
      </dsp:txXfrm>
    </dsp:sp>
    <dsp:sp modelId="{3FD2656C-63BB-44D0-85C0-2DD9320A447B}">
      <dsp:nvSpPr>
        <dsp:cNvPr id="0" name=""/>
        <dsp:cNvSpPr/>
      </dsp:nvSpPr>
      <dsp:spPr>
        <a:xfrm>
          <a:off x="0" y="2030048"/>
          <a:ext cx="6513603" cy="81125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475A5B-B806-4453-985C-5AC475393903}">
      <dsp:nvSpPr>
        <dsp:cNvPr id="0" name=""/>
        <dsp:cNvSpPr/>
      </dsp:nvSpPr>
      <dsp:spPr>
        <a:xfrm>
          <a:off x="245405" y="2212581"/>
          <a:ext cx="446191" cy="446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A31888-61F6-4D08-BF67-8211FA3CFB55}">
      <dsp:nvSpPr>
        <dsp:cNvPr id="0" name=""/>
        <dsp:cNvSpPr/>
      </dsp:nvSpPr>
      <dsp:spPr>
        <a:xfrm>
          <a:off x="937002" y="2030048"/>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Allow gaps (insertions, deletions)</a:t>
          </a:r>
        </a:p>
      </dsp:txBody>
      <dsp:txXfrm>
        <a:off x="937002" y="2030048"/>
        <a:ext cx="5576601" cy="811257"/>
      </dsp:txXfrm>
    </dsp:sp>
    <dsp:sp modelId="{5CA5AD53-69C7-47F4-97BC-8B13D95073D1}">
      <dsp:nvSpPr>
        <dsp:cNvPr id="0" name=""/>
        <dsp:cNvSpPr/>
      </dsp:nvSpPr>
      <dsp:spPr>
        <a:xfrm>
          <a:off x="0" y="3044120"/>
          <a:ext cx="6513603" cy="81125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583151-9FCD-4B7C-A7A1-63397B00876C}">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629595-E513-403E-B4EB-4BDF5C13FD43}">
      <dsp:nvSpPr>
        <dsp:cNvPr id="0" name=""/>
        <dsp:cNvSpPr/>
      </dsp:nvSpPr>
      <dsp:spPr>
        <a:xfrm>
          <a:off x="937002" y="3044120"/>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Score reflects degree of similarity</a:t>
          </a:r>
        </a:p>
      </dsp:txBody>
      <dsp:txXfrm>
        <a:off x="937002" y="3044120"/>
        <a:ext cx="5576601" cy="811257"/>
      </dsp:txXfrm>
    </dsp:sp>
    <dsp:sp modelId="{597E90F4-5A6C-4D6A-B6EF-598D419DA043}">
      <dsp:nvSpPr>
        <dsp:cNvPr id="0" name=""/>
        <dsp:cNvSpPr/>
      </dsp:nvSpPr>
      <dsp:spPr>
        <a:xfrm>
          <a:off x="0" y="4058192"/>
          <a:ext cx="6513603" cy="811257"/>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ED0E83-7ADC-46AC-B7C2-4A6EB023FFEB}">
      <dsp:nvSpPr>
        <dsp:cNvPr id="0" name=""/>
        <dsp:cNvSpPr/>
      </dsp:nvSpPr>
      <dsp:spPr>
        <a:xfrm>
          <a:off x="245405" y="4240725"/>
          <a:ext cx="446191" cy="44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20E4F2-A161-4E50-8CDB-B8DEE64561DD}">
      <dsp:nvSpPr>
        <dsp:cNvPr id="0" name=""/>
        <dsp:cNvSpPr/>
      </dsp:nvSpPr>
      <dsp:spPr>
        <a:xfrm>
          <a:off x="937002" y="4058192"/>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Alignments can be global or local</a:t>
          </a:r>
        </a:p>
      </dsp:txBody>
      <dsp:txXfrm>
        <a:off x="937002" y="4058192"/>
        <a:ext cx="5576601" cy="811257"/>
      </dsp:txXfrm>
    </dsp:sp>
    <dsp:sp modelId="{8629052B-B3DD-4837-8682-D17AE4D5B7CD}">
      <dsp:nvSpPr>
        <dsp:cNvPr id="0" name=""/>
        <dsp:cNvSpPr/>
      </dsp:nvSpPr>
      <dsp:spPr>
        <a:xfrm>
          <a:off x="0" y="5072264"/>
          <a:ext cx="6513603" cy="811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963102-CE38-434E-8983-76A6CA09F8D1}">
      <dsp:nvSpPr>
        <dsp:cNvPr id="0" name=""/>
        <dsp:cNvSpPr/>
      </dsp:nvSpPr>
      <dsp:spPr>
        <a:xfrm>
          <a:off x="245405" y="5254797"/>
          <a:ext cx="446191" cy="4461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5CDC6B-3183-4F1F-B680-A9C67CDBF99C}">
      <dsp:nvSpPr>
        <dsp:cNvPr id="0" name=""/>
        <dsp:cNvSpPr/>
      </dsp:nvSpPr>
      <dsp:spPr>
        <a:xfrm>
          <a:off x="937002" y="5072264"/>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Estimate probability that the alignment occured by change (and report a statistic for it!)</a:t>
          </a:r>
        </a:p>
      </dsp:txBody>
      <dsp:txXfrm>
        <a:off x="937002" y="5072264"/>
        <a:ext cx="5576601" cy="81125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D8F6EC-2545-4282-A0FB-C2087386B3CA}">
      <dsp:nvSpPr>
        <dsp:cNvPr id="0" name=""/>
        <dsp:cNvSpPr/>
      </dsp:nvSpPr>
      <dsp:spPr>
        <a:xfrm>
          <a:off x="0" y="2442"/>
          <a:ext cx="6513603" cy="123800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46A89A-BB5F-4372-83D2-F450951F89FE}">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BC2119-AE26-44FC-9CEC-646C31300261}">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Build and index of small </a:t>
          </a:r>
          <a:r>
            <a:rPr lang="en-US" sz="2200" b="1" i="1" kern="1200"/>
            <a:t>words</a:t>
          </a:r>
          <a:r>
            <a:rPr lang="en-US" sz="2200" kern="1200"/>
            <a:t> (nucleotide, amino acids) that are found in your sequence database</a:t>
          </a:r>
        </a:p>
      </dsp:txBody>
      <dsp:txXfrm>
        <a:off x="1429899" y="2442"/>
        <a:ext cx="5083704" cy="1238008"/>
      </dsp:txXfrm>
    </dsp:sp>
    <dsp:sp modelId="{8CC797E4-760D-4BEE-9CB9-D39440B49AEF}">
      <dsp:nvSpPr>
        <dsp:cNvPr id="0" name=""/>
        <dsp:cNvSpPr/>
      </dsp:nvSpPr>
      <dsp:spPr>
        <a:xfrm>
          <a:off x="0" y="1549953"/>
          <a:ext cx="6513603" cy="123800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7FD7A3-7FD4-401F-819B-1D7E3DF3932C}">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B5558A-8AE6-49AD-8487-917D0A80D255}">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When a BLAST starts, split your query into these words and look them up in the database</a:t>
          </a:r>
        </a:p>
      </dsp:txBody>
      <dsp:txXfrm>
        <a:off x="1429899" y="1549953"/>
        <a:ext cx="5083704" cy="1238008"/>
      </dsp:txXfrm>
    </dsp:sp>
    <dsp:sp modelId="{BF9746E5-0519-4889-BCA8-1E4C7B3BF4E2}">
      <dsp:nvSpPr>
        <dsp:cNvPr id="0" name=""/>
        <dsp:cNvSpPr/>
      </dsp:nvSpPr>
      <dsp:spPr>
        <a:xfrm>
          <a:off x="0" y="3097464"/>
          <a:ext cx="6513603" cy="123800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16914F-A963-4F48-B5B5-0A9747D4719E}">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26CD4E-D267-4405-BB7F-249D9E886136}">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If you find a match, perform an actual (local) alignment</a:t>
          </a:r>
        </a:p>
      </dsp:txBody>
      <dsp:txXfrm>
        <a:off x="1429899" y="3097464"/>
        <a:ext cx="5083704" cy="1238008"/>
      </dsp:txXfrm>
    </dsp:sp>
    <dsp:sp modelId="{F62328F6-3ECC-4652-826A-5EE77EC2173A}">
      <dsp:nvSpPr>
        <dsp:cNvPr id="0" name=""/>
        <dsp:cNvSpPr/>
      </dsp:nvSpPr>
      <dsp:spPr>
        <a:xfrm>
          <a:off x="0" y="4644974"/>
          <a:ext cx="6513603" cy="123800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C6D717-34BE-49CC-A741-F05178B6339E}">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E788CC-87BC-4524-85F2-BA24D43DCAC7}">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Crucial parameters: </a:t>
          </a:r>
          <a:r>
            <a:rPr lang="en-US" sz="2200" b="1" i="1" kern="1200"/>
            <a:t>word-size</a:t>
          </a:r>
          <a:r>
            <a:rPr lang="en-US" sz="2200" kern="1200"/>
            <a:t> and </a:t>
          </a:r>
          <a:r>
            <a:rPr lang="en-US" sz="2200" b="1" i="1" kern="1200"/>
            <a:t>alignment-threshold</a:t>
          </a:r>
          <a:endParaRPr lang="en-US" sz="2200" kern="1200"/>
        </a:p>
      </dsp:txBody>
      <dsp:txXfrm>
        <a:off x="1429899" y="4644974"/>
        <a:ext cx="5083704" cy="123800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0203F8-F36A-7D4A-BDED-A571F01EB086}">
      <dsp:nvSpPr>
        <dsp:cNvPr id="0" name=""/>
        <dsp:cNvSpPr/>
      </dsp:nvSpPr>
      <dsp:spPr>
        <a:xfrm>
          <a:off x="636578" y="2945"/>
          <a:ext cx="4846363" cy="141675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dirty="0"/>
            <a:t>Measure the number of “chance” alignments you expect with the same score</a:t>
          </a:r>
        </a:p>
      </dsp:txBody>
      <dsp:txXfrm>
        <a:off x="705738" y="72105"/>
        <a:ext cx="4708043" cy="1278435"/>
      </dsp:txXfrm>
    </dsp:sp>
    <dsp:sp modelId="{987494FA-C84B-B349-92CA-7AFCB0E4E0AF}">
      <dsp:nvSpPr>
        <dsp:cNvPr id="0" name=""/>
        <dsp:cNvSpPr/>
      </dsp:nvSpPr>
      <dsp:spPr>
        <a:xfrm>
          <a:off x="636578" y="1490538"/>
          <a:ext cx="4896263" cy="141675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dirty="0"/>
            <a:t>Probably homologous </a:t>
          </a:r>
        </a:p>
        <a:p>
          <a:pPr marL="0" lvl="0" indent="0" algn="ctr" defTabSz="933450">
            <a:lnSpc>
              <a:spcPct val="90000"/>
            </a:lnSpc>
            <a:spcBef>
              <a:spcPct val="0"/>
            </a:spcBef>
            <a:spcAft>
              <a:spcPct val="35000"/>
            </a:spcAft>
            <a:buNone/>
          </a:pPr>
          <a:r>
            <a:rPr lang="en-US" sz="2100" kern="1200" dirty="0"/>
            <a:t>E-value &lt; 0.02 (P &lt; 10</a:t>
          </a:r>
          <a:r>
            <a:rPr lang="en-US" sz="2100" kern="1200" baseline="30000" dirty="0"/>
            <a:t>e-100</a:t>
          </a:r>
          <a:r>
            <a:rPr lang="en-US" sz="2100" kern="1200" dirty="0"/>
            <a:t>)</a:t>
          </a:r>
        </a:p>
      </dsp:txBody>
      <dsp:txXfrm>
        <a:off x="705738" y="1559698"/>
        <a:ext cx="4757943" cy="1278435"/>
      </dsp:txXfrm>
    </dsp:sp>
    <dsp:sp modelId="{AAC6FA7C-013B-7D4E-9CCC-401CA4EA7876}">
      <dsp:nvSpPr>
        <dsp:cNvPr id="0" name=""/>
        <dsp:cNvSpPr/>
      </dsp:nvSpPr>
      <dsp:spPr>
        <a:xfrm>
          <a:off x="636578" y="2978131"/>
          <a:ext cx="5043405" cy="141675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dirty="0"/>
            <a:t>Homology likely</a:t>
          </a:r>
        </a:p>
        <a:p>
          <a:pPr marL="0" lvl="0" indent="0" algn="ctr" defTabSz="933450">
            <a:lnSpc>
              <a:spcPct val="90000"/>
            </a:lnSpc>
            <a:spcBef>
              <a:spcPct val="0"/>
            </a:spcBef>
            <a:spcAft>
              <a:spcPct val="35000"/>
            </a:spcAft>
            <a:buNone/>
          </a:pPr>
          <a:r>
            <a:rPr lang="en-US" sz="2100" kern="1200" dirty="0"/>
            <a:t>0.02 &lt; E-value &lt; 1 </a:t>
          </a:r>
        </a:p>
        <a:p>
          <a:pPr marL="0" lvl="0" indent="0" algn="ctr" defTabSz="933450">
            <a:lnSpc>
              <a:spcPct val="90000"/>
            </a:lnSpc>
            <a:spcBef>
              <a:spcPct val="0"/>
            </a:spcBef>
            <a:spcAft>
              <a:spcPct val="35000"/>
            </a:spcAft>
            <a:buNone/>
          </a:pPr>
          <a:r>
            <a:rPr lang="en-US" sz="2100" kern="1200" dirty="0"/>
            <a:t>(10</a:t>
          </a:r>
          <a:r>
            <a:rPr lang="en-US" sz="2100" kern="1200" baseline="30000" dirty="0"/>
            <a:t>e-5</a:t>
          </a:r>
          <a:r>
            <a:rPr lang="en-US" sz="2100" kern="1200" dirty="0"/>
            <a:t> &lt; P &lt; 10</a:t>
          </a:r>
          <a:r>
            <a:rPr lang="en-US" sz="2100" kern="1200" baseline="30000" dirty="0"/>
            <a:t>e-1</a:t>
          </a:r>
          <a:r>
            <a:rPr lang="en-US" sz="2100" kern="1200" dirty="0"/>
            <a:t>)</a:t>
          </a:r>
        </a:p>
      </dsp:txBody>
      <dsp:txXfrm>
        <a:off x="705738" y="3047291"/>
        <a:ext cx="4905085" cy="1278435"/>
      </dsp:txXfrm>
    </dsp:sp>
    <dsp:sp modelId="{A41C0712-0F3D-AA46-B8A5-900A1E1A296C}">
      <dsp:nvSpPr>
        <dsp:cNvPr id="0" name=""/>
        <dsp:cNvSpPr/>
      </dsp:nvSpPr>
      <dsp:spPr>
        <a:xfrm>
          <a:off x="636578" y="4465725"/>
          <a:ext cx="5240447" cy="141675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This probably just chance </a:t>
          </a:r>
        </a:p>
        <a:p>
          <a:pPr marL="0" lvl="0" indent="0" algn="ctr" defTabSz="889000">
            <a:lnSpc>
              <a:spcPct val="90000"/>
            </a:lnSpc>
            <a:spcBef>
              <a:spcPct val="0"/>
            </a:spcBef>
            <a:spcAft>
              <a:spcPct val="35000"/>
            </a:spcAft>
            <a:buNone/>
          </a:pPr>
          <a:r>
            <a:rPr lang="en-US" sz="2000" kern="1200" dirty="0"/>
            <a:t>E-value &gt; 1</a:t>
          </a:r>
        </a:p>
        <a:p>
          <a:pPr marL="0" lvl="0" indent="0" algn="ctr" defTabSz="889000">
            <a:lnSpc>
              <a:spcPct val="90000"/>
            </a:lnSpc>
            <a:spcBef>
              <a:spcPct val="0"/>
            </a:spcBef>
            <a:spcAft>
              <a:spcPct val="35000"/>
            </a:spcAft>
            <a:buNone/>
          </a:pPr>
          <a:r>
            <a:rPr lang="en-US" sz="2000" kern="1200"/>
            <a:t>( </a:t>
          </a:r>
          <a:r>
            <a:rPr lang="en-US" sz="2000" kern="1200" dirty="0"/>
            <a:t>P &gt; 0.1)</a:t>
          </a:r>
        </a:p>
      </dsp:txBody>
      <dsp:txXfrm>
        <a:off x="705738" y="4534885"/>
        <a:ext cx="5102127" cy="12784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94C3C3-E3FD-4DCA-9647-A9DD7BDC22AA}">
      <dsp:nvSpPr>
        <dsp:cNvPr id="0" name=""/>
        <dsp:cNvSpPr/>
      </dsp:nvSpPr>
      <dsp:spPr>
        <a:xfrm>
          <a:off x="0" y="2447"/>
          <a:ext cx="4941519" cy="1240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657EBC-9340-4EE8-ABA8-908EC9A32506}">
      <dsp:nvSpPr>
        <dsp:cNvPr id="0" name=""/>
        <dsp:cNvSpPr/>
      </dsp:nvSpPr>
      <dsp:spPr>
        <a:xfrm>
          <a:off x="375217" y="281534"/>
          <a:ext cx="682214" cy="6822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63824A-3B4E-4ADE-9469-8028FC4969B8}">
      <dsp:nvSpPr>
        <dsp:cNvPr id="0" name=""/>
        <dsp:cNvSpPr/>
      </dsp:nvSpPr>
      <dsp:spPr>
        <a:xfrm>
          <a:off x="1432649" y="2447"/>
          <a:ext cx="3508869"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90000"/>
            </a:lnSpc>
            <a:spcBef>
              <a:spcPct val="0"/>
            </a:spcBef>
            <a:spcAft>
              <a:spcPct val="35000"/>
            </a:spcAft>
            <a:buNone/>
          </a:pPr>
          <a:r>
            <a:rPr lang="en-US" sz="2200" kern="1200" dirty="0"/>
            <a:t>Alignment</a:t>
          </a:r>
        </a:p>
      </dsp:txBody>
      <dsp:txXfrm>
        <a:off x="1432649" y="2447"/>
        <a:ext cx="3508869" cy="1240389"/>
      </dsp:txXfrm>
    </dsp:sp>
    <dsp:sp modelId="{94E15CF7-31FB-4B15-98C3-40119ACD1307}">
      <dsp:nvSpPr>
        <dsp:cNvPr id="0" name=""/>
        <dsp:cNvSpPr/>
      </dsp:nvSpPr>
      <dsp:spPr>
        <a:xfrm>
          <a:off x="0" y="1552933"/>
          <a:ext cx="4941519" cy="1240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98F556-E4AA-4E3F-9E1D-4D871C40789C}">
      <dsp:nvSpPr>
        <dsp:cNvPr id="0" name=""/>
        <dsp:cNvSpPr/>
      </dsp:nvSpPr>
      <dsp:spPr>
        <a:xfrm>
          <a:off x="375217" y="1832021"/>
          <a:ext cx="682214" cy="6822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BD2649-50F0-4A7D-A875-8AE365A522FB}">
      <dsp:nvSpPr>
        <dsp:cNvPr id="0" name=""/>
        <dsp:cNvSpPr/>
      </dsp:nvSpPr>
      <dsp:spPr>
        <a:xfrm>
          <a:off x="1432649" y="1552933"/>
          <a:ext cx="3508869"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90000"/>
            </a:lnSpc>
            <a:spcBef>
              <a:spcPct val="0"/>
            </a:spcBef>
            <a:spcAft>
              <a:spcPct val="35000"/>
            </a:spcAft>
            <a:buNone/>
          </a:pPr>
          <a:r>
            <a:rPr lang="en-US" sz="2200" kern="1200" dirty="0"/>
            <a:t>MSA</a:t>
          </a:r>
        </a:p>
      </dsp:txBody>
      <dsp:txXfrm>
        <a:off x="1432649" y="1552933"/>
        <a:ext cx="3508869" cy="1240389"/>
      </dsp:txXfrm>
    </dsp:sp>
    <dsp:sp modelId="{89A1CC55-18BE-4A7D-B3A5-9DCF68BA3242}">
      <dsp:nvSpPr>
        <dsp:cNvPr id="0" name=""/>
        <dsp:cNvSpPr/>
      </dsp:nvSpPr>
      <dsp:spPr>
        <a:xfrm>
          <a:off x="0" y="3103420"/>
          <a:ext cx="4941519" cy="1240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F359D0-984C-4B52-BB5D-9D7F1B9B5C23}">
      <dsp:nvSpPr>
        <dsp:cNvPr id="0" name=""/>
        <dsp:cNvSpPr/>
      </dsp:nvSpPr>
      <dsp:spPr>
        <a:xfrm>
          <a:off x="375217" y="3382507"/>
          <a:ext cx="682214" cy="6822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524C29-BC03-4021-867A-D53D7F6C081D}">
      <dsp:nvSpPr>
        <dsp:cNvPr id="0" name=""/>
        <dsp:cNvSpPr/>
      </dsp:nvSpPr>
      <dsp:spPr>
        <a:xfrm>
          <a:off x="1432649" y="3103420"/>
          <a:ext cx="3508869"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90000"/>
            </a:lnSpc>
            <a:spcBef>
              <a:spcPct val="0"/>
            </a:spcBef>
            <a:spcAft>
              <a:spcPct val="35000"/>
            </a:spcAft>
            <a:buNone/>
          </a:pPr>
          <a:r>
            <a:rPr lang="en-US" sz="2200" kern="1200" dirty="0"/>
            <a:t>PAM scorings matrix</a:t>
          </a:r>
        </a:p>
      </dsp:txBody>
      <dsp:txXfrm>
        <a:off x="1432649" y="3103420"/>
        <a:ext cx="3508869" cy="1240389"/>
      </dsp:txXfrm>
    </dsp:sp>
    <dsp:sp modelId="{EA943AEA-6CF7-4F05-B35E-DC94B8594654}">
      <dsp:nvSpPr>
        <dsp:cNvPr id="0" name=""/>
        <dsp:cNvSpPr/>
      </dsp:nvSpPr>
      <dsp:spPr>
        <a:xfrm>
          <a:off x="0" y="4653906"/>
          <a:ext cx="4941519" cy="1240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394125-EC00-4B71-B3AA-29BD0FE3EE04}">
      <dsp:nvSpPr>
        <dsp:cNvPr id="0" name=""/>
        <dsp:cNvSpPr/>
      </dsp:nvSpPr>
      <dsp:spPr>
        <a:xfrm>
          <a:off x="375217" y="4932994"/>
          <a:ext cx="682214" cy="68221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6C7C48-091F-4382-8873-38FDA2D62E9F}">
      <dsp:nvSpPr>
        <dsp:cNvPr id="0" name=""/>
        <dsp:cNvSpPr/>
      </dsp:nvSpPr>
      <dsp:spPr>
        <a:xfrm>
          <a:off x="1432649" y="4653906"/>
          <a:ext cx="3508869"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90000"/>
            </a:lnSpc>
            <a:spcBef>
              <a:spcPct val="0"/>
            </a:spcBef>
            <a:spcAft>
              <a:spcPct val="35000"/>
            </a:spcAft>
            <a:buNone/>
          </a:pPr>
          <a:r>
            <a:rPr lang="en-US" sz="2200" kern="1200" dirty="0"/>
            <a:t>BLAST</a:t>
          </a:r>
        </a:p>
      </dsp:txBody>
      <dsp:txXfrm>
        <a:off x="1432649" y="4653906"/>
        <a:ext cx="3508869" cy="12403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E2E87F-3AF4-8F4B-B12E-EAB7E53F09F0}">
      <dsp:nvSpPr>
        <dsp:cNvPr id="0" name=""/>
        <dsp:cNvSpPr/>
      </dsp:nvSpPr>
      <dsp:spPr>
        <a:xfrm>
          <a:off x="0" y="13617"/>
          <a:ext cx="6513603" cy="62361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kern="1200"/>
            <a:t>Pairwise alignment</a:t>
          </a:r>
          <a:r>
            <a:rPr lang="en-US" sz="2600" kern="1200"/>
            <a:t>:</a:t>
          </a:r>
        </a:p>
      </dsp:txBody>
      <dsp:txXfrm>
        <a:off x="30442" y="44059"/>
        <a:ext cx="6452719" cy="562726"/>
      </dsp:txXfrm>
    </dsp:sp>
    <dsp:sp modelId="{1690ED52-034D-4A4B-BBED-71EC2C882FA0}">
      <dsp:nvSpPr>
        <dsp:cNvPr id="0" name=""/>
        <dsp:cNvSpPr/>
      </dsp:nvSpPr>
      <dsp:spPr>
        <a:xfrm>
          <a:off x="0" y="637227"/>
          <a:ext cx="6513603" cy="1184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a:t>The process of lining up two sequences to achieve maximal levels of identity (and conservation, in the case of amino acid sequences) for the purpose of assessing the degree of similarity and the possibility of homology</a:t>
          </a:r>
        </a:p>
      </dsp:txBody>
      <dsp:txXfrm>
        <a:off x="0" y="637227"/>
        <a:ext cx="6513603" cy="1184040"/>
      </dsp:txXfrm>
    </dsp:sp>
    <dsp:sp modelId="{74FA0BC4-48C0-114E-A506-165D2D741AF7}">
      <dsp:nvSpPr>
        <dsp:cNvPr id="0" name=""/>
        <dsp:cNvSpPr/>
      </dsp:nvSpPr>
      <dsp:spPr>
        <a:xfrm>
          <a:off x="0" y="1821268"/>
          <a:ext cx="6513603" cy="62361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kern="1200"/>
            <a:t>Homology</a:t>
          </a:r>
          <a:r>
            <a:rPr lang="en-US" sz="2600" kern="1200"/>
            <a:t>:</a:t>
          </a:r>
        </a:p>
      </dsp:txBody>
      <dsp:txXfrm>
        <a:off x="30442" y="1851710"/>
        <a:ext cx="6452719" cy="562726"/>
      </dsp:txXfrm>
    </dsp:sp>
    <dsp:sp modelId="{02458167-3318-684D-80C3-1514BFD9EF6F}">
      <dsp:nvSpPr>
        <dsp:cNvPr id="0" name=""/>
        <dsp:cNvSpPr/>
      </dsp:nvSpPr>
      <dsp:spPr>
        <a:xfrm>
          <a:off x="0" y="2444878"/>
          <a:ext cx="6513603" cy="632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a:t>Homologous, “if they share a common evolutionary ancestry”</a:t>
          </a:r>
        </a:p>
      </dsp:txBody>
      <dsp:txXfrm>
        <a:off x="0" y="2444878"/>
        <a:ext cx="6513603" cy="632385"/>
      </dsp:txXfrm>
    </dsp:sp>
    <dsp:sp modelId="{C85B62C9-5B68-F641-9AF0-7D2FB767394D}">
      <dsp:nvSpPr>
        <dsp:cNvPr id="0" name=""/>
        <dsp:cNvSpPr/>
      </dsp:nvSpPr>
      <dsp:spPr>
        <a:xfrm>
          <a:off x="0" y="3077263"/>
          <a:ext cx="6513603" cy="62361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kern="1200"/>
            <a:t>Orthologs</a:t>
          </a:r>
          <a:r>
            <a:rPr lang="en-US" sz="2600" kern="1200"/>
            <a:t>:</a:t>
          </a:r>
        </a:p>
      </dsp:txBody>
      <dsp:txXfrm>
        <a:off x="30442" y="3107705"/>
        <a:ext cx="6452719" cy="562726"/>
      </dsp:txXfrm>
    </dsp:sp>
    <dsp:sp modelId="{ACCD92E1-C93B-CD41-A7A0-FFCD7077E813}">
      <dsp:nvSpPr>
        <dsp:cNvPr id="0" name=""/>
        <dsp:cNvSpPr/>
      </dsp:nvSpPr>
      <dsp:spPr>
        <a:xfrm>
          <a:off x="0" y="3700873"/>
          <a:ext cx="6513603" cy="914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a:solidFill>
                <a:schemeClr val="bg1">
                  <a:lumMod val="85000"/>
                </a:schemeClr>
              </a:solidFill>
            </a:rPr>
            <a:t>Orthologs, ”are homologous sequences in different species that arose from a common ancestral gene during speciation</a:t>
          </a:r>
        </a:p>
      </dsp:txBody>
      <dsp:txXfrm>
        <a:off x="0" y="3700873"/>
        <a:ext cx="6513603" cy="914940"/>
      </dsp:txXfrm>
    </dsp:sp>
    <dsp:sp modelId="{09AAC725-9F23-704D-A17C-7882D57960BE}">
      <dsp:nvSpPr>
        <dsp:cNvPr id="0" name=""/>
        <dsp:cNvSpPr/>
      </dsp:nvSpPr>
      <dsp:spPr>
        <a:xfrm>
          <a:off x="0" y="4615813"/>
          <a:ext cx="6513603" cy="62361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kern="1200"/>
            <a:t>Paralogs</a:t>
          </a:r>
          <a:r>
            <a:rPr lang="en-US" sz="2600" kern="1200"/>
            <a:t>:</a:t>
          </a:r>
        </a:p>
      </dsp:txBody>
      <dsp:txXfrm>
        <a:off x="30442" y="4646255"/>
        <a:ext cx="6452719" cy="562726"/>
      </dsp:txXfrm>
    </dsp:sp>
    <dsp:sp modelId="{D3F48092-D1DF-E94D-A72D-CEB280E56779}">
      <dsp:nvSpPr>
        <dsp:cNvPr id="0" name=""/>
        <dsp:cNvSpPr/>
      </dsp:nvSpPr>
      <dsp:spPr>
        <a:xfrm>
          <a:off x="0" y="5239423"/>
          <a:ext cx="6513603" cy="632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a:solidFill>
                <a:schemeClr val="bg1">
                  <a:lumMod val="85000"/>
                </a:schemeClr>
              </a:solidFill>
            </a:rPr>
            <a:t>Are homologs sequences that arose by mechanism such as gene duplication</a:t>
          </a:r>
        </a:p>
      </dsp:txBody>
      <dsp:txXfrm>
        <a:off x="0" y="5239423"/>
        <a:ext cx="6513603" cy="63238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E2E87F-3AF4-8F4B-B12E-EAB7E53F09F0}">
      <dsp:nvSpPr>
        <dsp:cNvPr id="0" name=""/>
        <dsp:cNvSpPr/>
      </dsp:nvSpPr>
      <dsp:spPr>
        <a:xfrm>
          <a:off x="0" y="13617"/>
          <a:ext cx="6513603" cy="62361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kern="1200"/>
            <a:t>Pairwise alignment</a:t>
          </a:r>
          <a:r>
            <a:rPr lang="en-US" sz="2600" kern="1200"/>
            <a:t>:</a:t>
          </a:r>
        </a:p>
      </dsp:txBody>
      <dsp:txXfrm>
        <a:off x="30442" y="44059"/>
        <a:ext cx="6452719" cy="562726"/>
      </dsp:txXfrm>
    </dsp:sp>
    <dsp:sp modelId="{1690ED52-034D-4A4B-BBED-71EC2C882FA0}">
      <dsp:nvSpPr>
        <dsp:cNvPr id="0" name=""/>
        <dsp:cNvSpPr/>
      </dsp:nvSpPr>
      <dsp:spPr>
        <a:xfrm>
          <a:off x="0" y="637227"/>
          <a:ext cx="6513603" cy="1184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a:t>The process of lining up two sequences to achieve maximal levels of identity (and conservation, in the case of amino acid sequences) for the purpose of assessing the degree of similarity and the possibility of homology</a:t>
          </a:r>
        </a:p>
      </dsp:txBody>
      <dsp:txXfrm>
        <a:off x="0" y="637227"/>
        <a:ext cx="6513603" cy="1184040"/>
      </dsp:txXfrm>
    </dsp:sp>
    <dsp:sp modelId="{74FA0BC4-48C0-114E-A506-165D2D741AF7}">
      <dsp:nvSpPr>
        <dsp:cNvPr id="0" name=""/>
        <dsp:cNvSpPr/>
      </dsp:nvSpPr>
      <dsp:spPr>
        <a:xfrm>
          <a:off x="0" y="1821268"/>
          <a:ext cx="6513603" cy="62361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kern="1200"/>
            <a:t>Homology</a:t>
          </a:r>
          <a:r>
            <a:rPr lang="en-US" sz="2600" kern="1200"/>
            <a:t>:</a:t>
          </a:r>
        </a:p>
      </dsp:txBody>
      <dsp:txXfrm>
        <a:off x="30442" y="1851710"/>
        <a:ext cx="6452719" cy="562726"/>
      </dsp:txXfrm>
    </dsp:sp>
    <dsp:sp modelId="{02458167-3318-684D-80C3-1514BFD9EF6F}">
      <dsp:nvSpPr>
        <dsp:cNvPr id="0" name=""/>
        <dsp:cNvSpPr/>
      </dsp:nvSpPr>
      <dsp:spPr>
        <a:xfrm>
          <a:off x="0" y="2444878"/>
          <a:ext cx="6513603" cy="632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a:t>Homologous, “if they share a common evolutionary ancestry”</a:t>
          </a:r>
        </a:p>
      </dsp:txBody>
      <dsp:txXfrm>
        <a:off x="0" y="2444878"/>
        <a:ext cx="6513603" cy="632385"/>
      </dsp:txXfrm>
    </dsp:sp>
    <dsp:sp modelId="{C85B62C9-5B68-F641-9AF0-7D2FB767394D}">
      <dsp:nvSpPr>
        <dsp:cNvPr id="0" name=""/>
        <dsp:cNvSpPr/>
      </dsp:nvSpPr>
      <dsp:spPr>
        <a:xfrm>
          <a:off x="0" y="3077263"/>
          <a:ext cx="6513603" cy="62361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kern="1200"/>
            <a:t>Orthologs</a:t>
          </a:r>
          <a:r>
            <a:rPr lang="en-US" sz="2600" kern="1200"/>
            <a:t>:</a:t>
          </a:r>
        </a:p>
      </dsp:txBody>
      <dsp:txXfrm>
        <a:off x="30442" y="3107705"/>
        <a:ext cx="6452719" cy="562726"/>
      </dsp:txXfrm>
    </dsp:sp>
    <dsp:sp modelId="{ACCD92E1-C93B-CD41-A7A0-FFCD7077E813}">
      <dsp:nvSpPr>
        <dsp:cNvPr id="0" name=""/>
        <dsp:cNvSpPr/>
      </dsp:nvSpPr>
      <dsp:spPr>
        <a:xfrm>
          <a:off x="0" y="3700873"/>
          <a:ext cx="6513603" cy="914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a:solidFill>
                <a:schemeClr val="tx1"/>
              </a:solidFill>
            </a:rPr>
            <a:t>Orthologs, ”are homologous sequences in different species that arose from a common ancestral gene during speciation</a:t>
          </a:r>
        </a:p>
      </dsp:txBody>
      <dsp:txXfrm>
        <a:off x="0" y="3700873"/>
        <a:ext cx="6513603" cy="914940"/>
      </dsp:txXfrm>
    </dsp:sp>
    <dsp:sp modelId="{09AAC725-9F23-704D-A17C-7882D57960BE}">
      <dsp:nvSpPr>
        <dsp:cNvPr id="0" name=""/>
        <dsp:cNvSpPr/>
      </dsp:nvSpPr>
      <dsp:spPr>
        <a:xfrm>
          <a:off x="0" y="4615813"/>
          <a:ext cx="6513603" cy="62361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kern="1200"/>
            <a:t>Paralogs</a:t>
          </a:r>
          <a:r>
            <a:rPr lang="en-US" sz="2600" kern="1200"/>
            <a:t>:</a:t>
          </a:r>
        </a:p>
      </dsp:txBody>
      <dsp:txXfrm>
        <a:off x="30442" y="4646255"/>
        <a:ext cx="6452719" cy="562726"/>
      </dsp:txXfrm>
    </dsp:sp>
    <dsp:sp modelId="{D3F48092-D1DF-E94D-A72D-CEB280E56779}">
      <dsp:nvSpPr>
        <dsp:cNvPr id="0" name=""/>
        <dsp:cNvSpPr/>
      </dsp:nvSpPr>
      <dsp:spPr>
        <a:xfrm>
          <a:off x="0" y="5239423"/>
          <a:ext cx="6513603" cy="632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a:solidFill>
                <a:schemeClr val="tx1"/>
              </a:solidFill>
            </a:rPr>
            <a:t>Are homologs sequences that arose by mechanism such as gene duplication</a:t>
          </a:r>
        </a:p>
      </dsp:txBody>
      <dsp:txXfrm>
        <a:off x="0" y="5239423"/>
        <a:ext cx="6513603" cy="63238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0FBFB6-92F4-814C-9A53-8A38F4D86697}">
      <dsp:nvSpPr>
        <dsp:cNvPr id="0" name=""/>
        <dsp:cNvSpPr/>
      </dsp:nvSpPr>
      <dsp:spPr>
        <a:xfrm>
          <a:off x="0" y="623"/>
          <a:ext cx="6492875"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E778E0-A872-2045-83C6-00B50C1B14D1}">
      <dsp:nvSpPr>
        <dsp:cNvPr id="0" name=""/>
        <dsp:cNvSpPr/>
      </dsp:nvSpPr>
      <dsp:spPr>
        <a:xfrm>
          <a:off x="0" y="623"/>
          <a:ext cx="6492875" cy="72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NL" sz="2000" kern="1200"/>
            <a:t>Determining othologs and paralogs and what is known about them</a:t>
          </a:r>
          <a:endParaRPr lang="en-US" sz="2000" kern="1200"/>
        </a:p>
      </dsp:txBody>
      <dsp:txXfrm>
        <a:off x="0" y="623"/>
        <a:ext cx="6492875" cy="729164"/>
      </dsp:txXfrm>
    </dsp:sp>
    <dsp:sp modelId="{AE7644B7-68F5-324F-8DBE-0870844E1993}">
      <dsp:nvSpPr>
        <dsp:cNvPr id="0" name=""/>
        <dsp:cNvSpPr/>
      </dsp:nvSpPr>
      <dsp:spPr>
        <a:xfrm>
          <a:off x="0" y="729788"/>
          <a:ext cx="6492875"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ADFB1F-7CB6-6B4C-AF1B-76E590419C25}">
      <dsp:nvSpPr>
        <dsp:cNvPr id="0" name=""/>
        <dsp:cNvSpPr/>
      </dsp:nvSpPr>
      <dsp:spPr>
        <a:xfrm>
          <a:off x="0" y="729788"/>
          <a:ext cx="6492875" cy="72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NL" sz="2000" kern="1200" dirty="0"/>
            <a:t>Determining whitch proteins or genes are present in a particular organism</a:t>
          </a:r>
          <a:endParaRPr lang="en-US" sz="2000" kern="1200" dirty="0"/>
        </a:p>
      </dsp:txBody>
      <dsp:txXfrm>
        <a:off x="0" y="729788"/>
        <a:ext cx="6492875" cy="729164"/>
      </dsp:txXfrm>
    </dsp:sp>
    <dsp:sp modelId="{21DA8E00-9DDD-3047-8ECD-18BAE5604DB4}">
      <dsp:nvSpPr>
        <dsp:cNvPr id="0" name=""/>
        <dsp:cNvSpPr/>
      </dsp:nvSpPr>
      <dsp:spPr>
        <a:xfrm>
          <a:off x="0" y="1458952"/>
          <a:ext cx="6492875"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84B0DA-C2AD-A142-9CCC-84C2F929201A}">
      <dsp:nvSpPr>
        <dsp:cNvPr id="0" name=""/>
        <dsp:cNvSpPr/>
      </dsp:nvSpPr>
      <dsp:spPr>
        <a:xfrm>
          <a:off x="0" y="1458952"/>
          <a:ext cx="6492875" cy="72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NL" sz="2000" kern="1200" dirty="0"/>
            <a:t>Determining the idenity of a DNA or protein sequence</a:t>
          </a:r>
          <a:endParaRPr lang="en-US" sz="2000" kern="1200" dirty="0"/>
        </a:p>
      </dsp:txBody>
      <dsp:txXfrm>
        <a:off x="0" y="1458952"/>
        <a:ext cx="6492875" cy="729164"/>
      </dsp:txXfrm>
    </dsp:sp>
    <dsp:sp modelId="{5EE62D6B-70C7-474D-BB83-FBEF9240DC5C}">
      <dsp:nvSpPr>
        <dsp:cNvPr id="0" name=""/>
        <dsp:cNvSpPr/>
      </dsp:nvSpPr>
      <dsp:spPr>
        <a:xfrm>
          <a:off x="0" y="2188117"/>
          <a:ext cx="6492875"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DFD557-BF3D-444E-8BFF-DB7DC7B239DF}">
      <dsp:nvSpPr>
        <dsp:cNvPr id="0" name=""/>
        <dsp:cNvSpPr/>
      </dsp:nvSpPr>
      <dsp:spPr>
        <a:xfrm>
          <a:off x="0" y="2188117"/>
          <a:ext cx="6492875" cy="72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NL" sz="2000" kern="1200"/>
            <a:t>Discovering new genes</a:t>
          </a:r>
          <a:endParaRPr lang="en-US" sz="2000" kern="1200"/>
        </a:p>
      </dsp:txBody>
      <dsp:txXfrm>
        <a:off x="0" y="2188117"/>
        <a:ext cx="6492875" cy="729164"/>
      </dsp:txXfrm>
    </dsp:sp>
    <dsp:sp modelId="{60F2BB6E-6FD1-C04B-9B80-223F466597D9}">
      <dsp:nvSpPr>
        <dsp:cNvPr id="0" name=""/>
        <dsp:cNvSpPr/>
      </dsp:nvSpPr>
      <dsp:spPr>
        <a:xfrm>
          <a:off x="0" y="2917282"/>
          <a:ext cx="6492875"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4478A3-5929-094D-9180-663FE7D709F9}">
      <dsp:nvSpPr>
        <dsp:cNvPr id="0" name=""/>
        <dsp:cNvSpPr/>
      </dsp:nvSpPr>
      <dsp:spPr>
        <a:xfrm>
          <a:off x="0" y="2917282"/>
          <a:ext cx="6492875" cy="72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NL" sz="2000" kern="1200"/>
            <a:t>Determining what variants have been described for a particular gene or protein</a:t>
          </a:r>
          <a:endParaRPr lang="en-US" sz="2000" kern="1200"/>
        </a:p>
      </dsp:txBody>
      <dsp:txXfrm>
        <a:off x="0" y="2917282"/>
        <a:ext cx="6492875" cy="729164"/>
      </dsp:txXfrm>
    </dsp:sp>
    <dsp:sp modelId="{49F1BCED-2064-4245-AAC1-6B351C9BF9A7}">
      <dsp:nvSpPr>
        <dsp:cNvPr id="0" name=""/>
        <dsp:cNvSpPr/>
      </dsp:nvSpPr>
      <dsp:spPr>
        <a:xfrm>
          <a:off x="0" y="3646447"/>
          <a:ext cx="6492875"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632FCB-2030-2345-8CE0-6E9BE1CF68A3}">
      <dsp:nvSpPr>
        <dsp:cNvPr id="0" name=""/>
        <dsp:cNvSpPr/>
      </dsp:nvSpPr>
      <dsp:spPr>
        <a:xfrm>
          <a:off x="0" y="3646447"/>
          <a:ext cx="6492875" cy="72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NL" sz="2000" kern="1200"/>
            <a:t>Investigating expressed sequence tags that may exibit alternative splicing</a:t>
          </a:r>
          <a:endParaRPr lang="en-US" sz="2000" kern="1200"/>
        </a:p>
      </dsp:txBody>
      <dsp:txXfrm>
        <a:off x="0" y="3646447"/>
        <a:ext cx="6492875" cy="729164"/>
      </dsp:txXfrm>
    </dsp:sp>
    <dsp:sp modelId="{9DCF0AA7-75EA-9C40-97BF-827D21E2E0EC}">
      <dsp:nvSpPr>
        <dsp:cNvPr id="0" name=""/>
        <dsp:cNvSpPr/>
      </dsp:nvSpPr>
      <dsp:spPr>
        <a:xfrm>
          <a:off x="0" y="4375611"/>
          <a:ext cx="6492875"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4FA3AF-00B0-2245-BD41-44E91A4C33BF}">
      <dsp:nvSpPr>
        <dsp:cNvPr id="0" name=""/>
        <dsp:cNvSpPr/>
      </dsp:nvSpPr>
      <dsp:spPr>
        <a:xfrm>
          <a:off x="0" y="4375611"/>
          <a:ext cx="6492875" cy="72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NL" sz="2000" kern="1200"/>
            <a:t>Exploring amino acids residues that are important in the function and or structure of a protein</a:t>
          </a:r>
          <a:endParaRPr lang="en-US" sz="2000" kern="1200"/>
        </a:p>
      </dsp:txBody>
      <dsp:txXfrm>
        <a:off x="0" y="4375611"/>
        <a:ext cx="6492875" cy="72916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412823-CCCA-E643-A384-91C745CB27FB}">
      <dsp:nvSpPr>
        <dsp:cNvPr id="0" name=""/>
        <dsp:cNvSpPr/>
      </dsp:nvSpPr>
      <dsp:spPr>
        <a:xfrm>
          <a:off x="0" y="2720"/>
          <a:ext cx="626903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965754-9C0B-A249-B0C6-D68CE5B79DBE}">
      <dsp:nvSpPr>
        <dsp:cNvPr id="0" name=""/>
        <dsp:cNvSpPr/>
      </dsp:nvSpPr>
      <dsp:spPr>
        <a:xfrm>
          <a:off x="0" y="2720"/>
          <a:ext cx="6269038" cy="185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1" u="sng" kern="1200" dirty="0"/>
            <a:t>Identity</a:t>
          </a:r>
          <a:r>
            <a:rPr lang="en-US" sz="2600" kern="1200" dirty="0"/>
            <a:t>: The extend to which two (nucleotide of amino acid) sequences are invariant</a:t>
          </a:r>
        </a:p>
      </dsp:txBody>
      <dsp:txXfrm>
        <a:off x="0" y="2720"/>
        <a:ext cx="6269038" cy="1855561"/>
      </dsp:txXfrm>
    </dsp:sp>
    <dsp:sp modelId="{117B8E05-5183-7643-A020-73D87D0A2A05}">
      <dsp:nvSpPr>
        <dsp:cNvPr id="0" name=""/>
        <dsp:cNvSpPr/>
      </dsp:nvSpPr>
      <dsp:spPr>
        <a:xfrm>
          <a:off x="0" y="1858281"/>
          <a:ext cx="6269038"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32910D-90CD-304B-85F3-8A2C89EA1E17}">
      <dsp:nvSpPr>
        <dsp:cNvPr id="0" name=""/>
        <dsp:cNvSpPr/>
      </dsp:nvSpPr>
      <dsp:spPr>
        <a:xfrm>
          <a:off x="0" y="1858281"/>
          <a:ext cx="6269038" cy="185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1" u="sng" kern="1200" dirty="0"/>
            <a:t>Conservation</a:t>
          </a:r>
          <a:r>
            <a:rPr lang="en-US" sz="2600" kern="1200" dirty="0"/>
            <a:t>: Changes at a specific position of an amino acid of (less commonly, DNA) sequences that preserve the </a:t>
          </a:r>
          <a:r>
            <a:rPr lang="en-US" sz="2600" kern="1200" dirty="0" err="1"/>
            <a:t>physico</a:t>
          </a:r>
          <a:r>
            <a:rPr lang="en-US" sz="2600" kern="1200" dirty="0"/>
            <a:t>-chemical properties of the original residue</a:t>
          </a:r>
        </a:p>
      </dsp:txBody>
      <dsp:txXfrm>
        <a:off x="0" y="1858281"/>
        <a:ext cx="6269038" cy="1855561"/>
      </dsp:txXfrm>
    </dsp:sp>
    <dsp:sp modelId="{D52704D9-5FE3-004F-A3AA-83C397A3B4F7}">
      <dsp:nvSpPr>
        <dsp:cNvPr id="0" name=""/>
        <dsp:cNvSpPr/>
      </dsp:nvSpPr>
      <dsp:spPr>
        <a:xfrm>
          <a:off x="0" y="3713843"/>
          <a:ext cx="6269038"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20B70A-32B1-254D-A949-B92C0F9B7C30}">
      <dsp:nvSpPr>
        <dsp:cNvPr id="0" name=""/>
        <dsp:cNvSpPr/>
      </dsp:nvSpPr>
      <dsp:spPr>
        <a:xfrm>
          <a:off x="0" y="3713843"/>
          <a:ext cx="6269038" cy="185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1" u="sng" kern="1200" dirty="0"/>
            <a:t>Similarity</a:t>
          </a:r>
          <a:r>
            <a:rPr lang="en-US" sz="2600" kern="1200" dirty="0"/>
            <a:t>: The extend to which nucleotide or protein sequences are related. It is based upon identity plus conservation</a:t>
          </a:r>
        </a:p>
      </dsp:txBody>
      <dsp:txXfrm>
        <a:off x="0" y="3713843"/>
        <a:ext cx="6269038" cy="185556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F2DE66-1FFC-4149-9783-65EA69BC21D7}">
      <dsp:nvSpPr>
        <dsp:cNvPr id="0" name=""/>
        <dsp:cNvSpPr/>
      </dsp:nvSpPr>
      <dsp:spPr>
        <a:xfrm>
          <a:off x="0" y="956381"/>
          <a:ext cx="6513603" cy="176562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37D6D7-CD29-4907-B788-BCC5E9220998}">
      <dsp:nvSpPr>
        <dsp:cNvPr id="0" name=""/>
        <dsp:cNvSpPr/>
      </dsp:nvSpPr>
      <dsp:spPr>
        <a:xfrm>
          <a:off x="534102" y="1353647"/>
          <a:ext cx="971095" cy="9710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8E10BF-8E5F-4AC8-9E26-735759A71994}">
      <dsp:nvSpPr>
        <dsp:cNvPr id="0" name=""/>
        <dsp:cNvSpPr/>
      </dsp:nvSpPr>
      <dsp:spPr>
        <a:xfrm>
          <a:off x="2039300" y="956381"/>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977900">
            <a:lnSpc>
              <a:spcPct val="90000"/>
            </a:lnSpc>
            <a:spcBef>
              <a:spcPct val="0"/>
            </a:spcBef>
            <a:spcAft>
              <a:spcPct val="35000"/>
            </a:spcAft>
            <a:buNone/>
          </a:pPr>
          <a:r>
            <a:rPr lang="en-US" sz="2200" kern="1200" dirty="0"/>
            <a:t>For nucleotide alignments, it’s easy: a mismatch get a penalty</a:t>
          </a:r>
        </a:p>
      </dsp:txBody>
      <dsp:txXfrm>
        <a:off x="2039300" y="956381"/>
        <a:ext cx="4474303" cy="1765627"/>
      </dsp:txXfrm>
    </dsp:sp>
    <dsp:sp modelId="{06F8799C-C490-4B19-8ECC-16B67CB13DD4}">
      <dsp:nvSpPr>
        <dsp:cNvPr id="0" name=""/>
        <dsp:cNvSpPr/>
      </dsp:nvSpPr>
      <dsp:spPr>
        <a:xfrm>
          <a:off x="0" y="3163416"/>
          <a:ext cx="6513603" cy="176562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9B7F65-41C2-4BE1-B772-125FDDDDDB3F}">
      <dsp:nvSpPr>
        <dsp:cNvPr id="0" name=""/>
        <dsp:cNvSpPr/>
      </dsp:nvSpPr>
      <dsp:spPr>
        <a:xfrm>
          <a:off x="534102" y="3560682"/>
          <a:ext cx="971095" cy="9710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973E58-2108-4560-A750-A1C63C867F2E}">
      <dsp:nvSpPr>
        <dsp:cNvPr id="0" name=""/>
        <dsp:cNvSpPr/>
      </dsp:nvSpPr>
      <dsp:spPr>
        <a:xfrm>
          <a:off x="2039300" y="3163416"/>
          <a:ext cx="2931121"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844550">
            <a:lnSpc>
              <a:spcPct val="90000"/>
            </a:lnSpc>
            <a:spcBef>
              <a:spcPct val="0"/>
            </a:spcBef>
            <a:spcAft>
              <a:spcPct val="35000"/>
            </a:spcAft>
            <a:buNone/>
          </a:pPr>
          <a:r>
            <a:rPr lang="en-US" sz="1900" kern="1200" dirty="0"/>
            <a:t>For amino acid alignments, mismatches may not be so bad: if biochemical </a:t>
          </a:r>
          <a:r>
            <a:rPr lang="en-US" sz="1900" i="1" kern="1200" dirty="0"/>
            <a:t>function</a:t>
          </a:r>
          <a:r>
            <a:rPr lang="en-US" sz="1900" kern="1200" dirty="0"/>
            <a:t> is preserved</a:t>
          </a:r>
        </a:p>
      </dsp:txBody>
      <dsp:txXfrm>
        <a:off x="2039300" y="3163416"/>
        <a:ext cx="2931121" cy="1765627"/>
      </dsp:txXfrm>
    </dsp:sp>
    <dsp:sp modelId="{FBB46034-D4B4-4D12-921A-752C2CD2948C}">
      <dsp:nvSpPr>
        <dsp:cNvPr id="0" name=""/>
        <dsp:cNvSpPr/>
      </dsp:nvSpPr>
      <dsp:spPr>
        <a:xfrm>
          <a:off x="4970421" y="3163416"/>
          <a:ext cx="1543182"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889000">
            <a:lnSpc>
              <a:spcPct val="90000"/>
            </a:lnSpc>
            <a:spcBef>
              <a:spcPct val="0"/>
            </a:spcBef>
            <a:spcAft>
              <a:spcPct val="35000"/>
            </a:spcAft>
            <a:buNone/>
          </a:pPr>
          <a:r>
            <a:rPr lang="en-US" sz="2000" b="1" kern="1200" dirty="0">
              <a:solidFill>
                <a:srgbClr val="FF0000"/>
              </a:solidFill>
            </a:rPr>
            <a:t>But… How do we know that? </a:t>
          </a:r>
        </a:p>
      </dsp:txBody>
      <dsp:txXfrm>
        <a:off x="4970421" y="3163416"/>
        <a:ext cx="1543182" cy="176562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7466CF-A9B3-7543-9984-2ECF5C7272DB}">
      <dsp:nvSpPr>
        <dsp:cNvPr id="0" name=""/>
        <dsp:cNvSpPr/>
      </dsp:nvSpPr>
      <dsp:spPr>
        <a:xfrm>
          <a:off x="0" y="0"/>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39D8BB-547C-2243-AAF3-896A3E15BA87}">
      <dsp:nvSpPr>
        <dsp:cNvPr id="0" name=""/>
        <dsp:cNvSpPr/>
      </dsp:nvSpPr>
      <dsp:spPr>
        <a:xfrm>
          <a:off x="0" y="0"/>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We’ve got millions or billions of subsequences to find back in a reference</a:t>
          </a:r>
        </a:p>
      </dsp:txBody>
      <dsp:txXfrm>
        <a:off x="0" y="0"/>
        <a:ext cx="10515600" cy="1087834"/>
      </dsp:txXfrm>
    </dsp:sp>
    <dsp:sp modelId="{8D459273-FB0F-6E4B-9596-D5A0FA03CA99}">
      <dsp:nvSpPr>
        <dsp:cNvPr id="0" name=""/>
        <dsp:cNvSpPr/>
      </dsp:nvSpPr>
      <dsp:spPr>
        <a:xfrm>
          <a:off x="0" y="1087834"/>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57A560-7913-EF4E-96E4-71B553A2444A}">
      <dsp:nvSpPr>
        <dsp:cNvPr id="0" name=""/>
        <dsp:cNvSpPr/>
      </dsp:nvSpPr>
      <dsp:spPr>
        <a:xfrm>
          <a:off x="0" y="1087834"/>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The reference could be billions of bases itself</a:t>
          </a:r>
        </a:p>
      </dsp:txBody>
      <dsp:txXfrm>
        <a:off x="0" y="1087834"/>
        <a:ext cx="10515600" cy="1087834"/>
      </dsp:txXfrm>
    </dsp:sp>
    <dsp:sp modelId="{11243C97-1C10-1F4B-B7BE-184F77C9D838}">
      <dsp:nvSpPr>
        <dsp:cNvPr id="0" name=""/>
        <dsp:cNvSpPr/>
      </dsp:nvSpPr>
      <dsp:spPr>
        <a:xfrm>
          <a:off x="0" y="2175669"/>
          <a:ext cx="1051560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8CD3C6-A1BC-3C4E-9AD3-1EC0FA892665}">
      <dsp:nvSpPr>
        <dsp:cNvPr id="0" name=""/>
        <dsp:cNvSpPr/>
      </dsp:nvSpPr>
      <dsp:spPr>
        <a:xfrm>
          <a:off x="0" y="2175669"/>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The human genome</a:t>
          </a:r>
        </a:p>
      </dsp:txBody>
      <dsp:txXfrm>
        <a:off x="0" y="2175669"/>
        <a:ext cx="10515600" cy="1087834"/>
      </dsp:txXfrm>
    </dsp:sp>
    <dsp:sp modelId="{9315B35C-B95F-1C42-93CD-24832237EE44}">
      <dsp:nvSpPr>
        <dsp:cNvPr id="0" name=""/>
        <dsp:cNvSpPr/>
      </dsp:nvSpPr>
      <dsp:spPr>
        <a:xfrm>
          <a:off x="0" y="3263503"/>
          <a:ext cx="105156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8CB2EE-0523-504E-BDD7-07E1926B6101}">
      <dsp:nvSpPr>
        <dsp:cNvPr id="0" name=""/>
        <dsp:cNvSpPr/>
      </dsp:nvSpPr>
      <dsp:spPr>
        <a:xfrm>
          <a:off x="0" y="3263503"/>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The whole of all know sequences (all of NCBI or EBI)</a:t>
          </a:r>
        </a:p>
      </dsp:txBody>
      <dsp:txXfrm>
        <a:off x="0" y="3263503"/>
        <a:ext cx="10515600" cy="108783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EE434A-722D-9245-9409-672F843E0D17}">
      <dsp:nvSpPr>
        <dsp:cNvPr id="0" name=""/>
        <dsp:cNvSpPr/>
      </dsp:nvSpPr>
      <dsp:spPr>
        <a:xfrm>
          <a:off x="0" y="2124"/>
          <a:ext cx="105156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21F0BE-51FA-5D48-A2CC-CD61429647EF}">
      <dsp:nvSpPr>
        <dsp:cNvPr id="0" name=""/>
        <dsp:cNvSpPr/>
      </dsp:nvSpPr>
      <dsp:spPr>
        <a:xfrm>
          <a:off x="0" y="2124"/>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BLASTn: nucleotide query search for homology</a:t>
          </a:r>
        </a:p>
      </dsp:txBody>
      <dsp:txXfrm>
        <a:off x="0" y="2124"/>
        <a:ext cx="10515600" cy="724514"/>
      </dsp:txXfrm>
    </dsp:sp>
    <dsp:sp modelId="{9E728CEC-65A2-0C4F-A042-35352A0E4A67}">
      <dsp:nvSpPr>
        <dsp:cNvPr id="0" name=""/>
        <dsp:cNvSpPr/>
      </dsp:nvSpPr>
      <dsp:spPr>
        <a:xfrm>
          <a:off x="0" y="726639"/>
          <a:ext cx="10515600" cy="0"/>
        </a:xfrm>
        <a:prstGeom prst="line">
          <a:avLst/>
        </a:prstGeom>
        <a:solidFill>
          <a:schemeClr val="accent5">
            <a:hueOff val="-1351709"/>
            <a:satOff val="-3484"/>
            <a:lumOff val="-2353"/>
            <a:alphaOff val="0"/>
          </a:schemeClr>
        </a:solidFill>
        <a:ln w="12700" cap="flat" cmpd="sng" algn="ctr">
          <a:solidFill>
            <a:schemeClr val="accent5">
              <a:hueOff val="-1351709"/>
              <a:satOff val="-3484"/>
              <a:lumOff val="-23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9887EB-3917-8E43-824E-9CE1EB522849}">
      <dsp:nvSpPr>
        <dsp:cNvPr id="0" name=""/>
        <dsp:cNvSpPr/>
      </dsp:nvSpPr>
      <dsp:spPr>
        <a:xfrm>
          <a:off x="0" y="726639"/>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BLASTp: amino acid query search for homology</a:t>
          </a:r>
        </a:p>
      </dsp:txBody>
      <dsp:txXfrm>
        <a:off x="0" y="726639"/>
        <a:ext cx="10515600" cy="724514"/>
      </dsp:txXfrm>
    </dsp:sp>
    <dsp:sp modelId="{E4739C9E-A5E2-0344-ABAE-A43B1FC850EE}">
      <dsp:nvSpPr>
        <dsp:cNvPr id="0" name=""/>
        <dsp:cNvSpPr/>
      </dsp:nvSpPr>
      <dsp:spPr>
        <a:xfrm>
          <a:off x="0" y="1451154"/>
          <a:ext cx="10515600" cy="0"/>
        </a:xfrm>
        <a:prstGeom prst="line">
          <a:avLst/>
        </a:prstGeom>
        <a:solidFill>
          <a:schemeClr val="accent5">
            <a:hueOff val="-2703417"/>
            <a:satOff val="-6968"/>
            <a:lumOff val="-4706"/>
            <a:alphaOff val="0"/>
          </a:schemeClr>
        </a:solidFill>
        <a:ln w="12700" cap="flat" cmpd="sng" algn="ctr">
          <a:solidFill>
            <a:schemeClr val="accent5">
              <a:hueOff val="-2703417"/>
              <a:satOff val="-6968"/>
              <a:lumOff val="-4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89EB39-B9BE-A543-9A1D-D98CB1F4025B}">
      <dsp:nvSpPr>
        <dsp:cNvPr id="0" name=""/>
        <dsp:cNvSpPr/>
      </dsp:nvSpPr>
      <dsp:spPr>
        <a:xfrm>
          <a:off x="0" y="1451154"/>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tBLASTn: translated amino acid query</a:t>
          </a:r>
        </a:p>
      </dsp:txBody>
      <dsp:txXfrm>
        <a:off x="0" y="1451154"/>
        <a:ext cx="10515600" cy="724514"/>
      </dsp:txXfrm>
    </dsp:sp>
    <dsp:sp modelId="{226C78A3-8700-E24A-B2A2-F978396FD40E}">
      <dsp:nvSpPr>
        <dsp:cNvPr id="0" name=""/>
        <dsp:cNvSpPr/>
      </dsp:nvSpPr>
      <dsp:spPr>
        <a:xfrm>
          <a:off x="0" y="2175669"/>
          <a:ext cx="10515600" cy="0"/>
        </a:xfrm>
        <a:prstGeom prst="line">
          <a:avLst/>
        </a:prstGeom>
        <a:solidFill>
          <a:schemeClr val="accent5">
            <a:hueOff val="-4055126"/>
            <a:satOff val="-10451"/>
            <a:lumOff val="-7059"/>
            <a:alphaOff val="0"/>
          </a:schemeClr>
        </a:solidFill>
        <a:ln w="12700" cap="flat" cmpd="sng" algn="ctr">
          <a:solidFill>
            <a:schemeClr val="accent5">
              <a:hueOff val="-4055126"/>
              <a:satOff val="-10451"/>
              <a:lumOff val="-70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3DDC8D-41BB-4249-9EC9-2FE95C156382}">
      <dsp:nvSpPr>
        <dsp:cNvPr id="0" name=""/>
        <dsp:cNvSpPr/>
      </dsp:nvSpPr>
      <dsp:spPr>
        <a:xfrm>
          <a:off x="0" y="2175669"/>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BLASTx: translated nucleotide query</a:t>
          </a:r>
        </a:p>
      </dsp:txBody>
      <dsp:txXfrm>
        <a:off x="0" y="2175669"/>
        <a:ext cx="10515600" cy="724514"/>
      </dsp:txXfrm>
    </dsp:sp>
    <dsp:sp modelId="{6096FB06-1EAB-3640-8AF1-CE1CE4671758}">
      <dsp:nvSpPr>
        <dsp:cNvPr id="0" name=""/>
        <dsp:cNvSpPr/>
      </dsp:nvSpPr>
      <dsp:spPr>
        <a:xfrm>
          <a:off x="0" y="2900183"/>
          <a:ext cx="10515600" cy="0"/>
        </a:xfrm>
        <a:prstGeom prst="line">
          <a:avLst/>
        </a:prstGeom>
        <a:solidFill>
          <a:schemeClr val="accent5">
            <a:hueOff val="-5406834"/>
            <a:satOff val="-13935"/>
            <a:lumOff val="-9412"/>
            <a:alphaOff val="0"/>
          </a:schemeClr>
        </a:solidFill>
        <a:ln w="12700" cap="flat" cmpd="sng" algn="ctr">
          <a:solidFill>
            <a:schemeClr val="accent5">
              <a:hueOff val="-5406834"/>
              <a:satOff val="-13935"/>
              <a:lumOff val="-94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3E2222-10BB-1646-B19D-4EB210C8CA46}">
      <dsp:nvSpPr>
        <dsp:cNvPr id="0" name=""/>
        <dsp:cNvSpPr/>
      </dsp:nvSpPr>
      <dsp:spPr>
        <a:xfrm>
          <a:off x="0" y="2900183"/>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tBLASTx: translated amino acid query to translated nucleotide DB</a:t>
          </a:r>
        </a:p>
      </dsp:txBody>
      <dsp:txXfrm>
        <a:off x="0" y="2900183"/>
        <a:ext cx="10515600" cy="724514"/>
      </dsp:txXfrm>
    </dsp:sp>
    <dsp:sp modelId="{BFAFAC62-D37F-9144-B42D-8974DFFCC762}">
      <dsp:nvSpPr>
        <dsp:cNvPr id="0" name=""/>
        <dsp:cNvSpPr/>
      </dsp:nvSpPr>
      <dsp:spPr>
        <a:xfrm>
          <a:off x="0" y="3624698"/>
          <a:ext cx="10515600" cy="0"/>
        </a:xfrm>
        <a:prstGeom prst="lin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898110-1AFD-274F-8310-6102C519A7A7}">
      <dsp:nvSpPr>
        <dsp:cNvPr id="0" name=""/>
        <dsp:cNvSpPr/>
      </dsp:nvSpPr>
      <dsp:spPr>
        <a:xfrm>
          <a:off x="0" y="3624698"/>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PSI-BLAST: find homology using automated customized score matrix</a:t>
          </a:r>
        </a:p>
      </dsp:txBody>
      <dsp:txXfrm>
        <a:off x="0" y="3624698"/>
        <a:ext cx="10515600" cy="72451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AE38C0-0233-0845-84AC-1EE0565735E1}" type="datetimeFigureOut">
              <a:rPr lang="en-NL" smtClean="0"/>
              <a:t>21/09/2021</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B0D8EE-4B51-4F4B-AB5B-250504B33526}" type="slidenum">
              <a:rPr lang="en-NL" smtClean="0"/>
              <a:t>‹#›</a:t>
            </a:fld>
            <a:endParaRPr lang="en-NL"/>
          </a:p>
        </p:txBody>
      </p:sp>
    </p:spTree>
    <p:extLst>
      <p:ext uri="{BB962C8B-B14F-4D97-AF65-F5344CB8AC3E}">
        <p14:creationId xmlns:p14="http://schemas.microsoft.com/office/powerpoint/2010/main" val="3152492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p:spPr>
        <p:txBody>
          <a:bodyPr/>
          <a:lstStyle/>
          <a:p>
            <a:fld id="{6F97C7F0-1100-4B74-AB03-14011B54BB0C}" type="slidenum">
              <a:rPr lang="en-US" smtClean="0">
                <a:solidFill>
                  <a:prstClr val="black"/>
                </a:solidFill>
              </a:rPr>
              <a:pPr/>
              <a:t>57</a:t>
            </a:fld>
            <a:endParaRPr lang="en-US">
              <a:solidFill>
                <a:prstClr val="black"/>
              </a:solidFill>
            </a:endParaRPr>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327058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B91C8-94AA-8B46-951A-AEE36496C44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2FF05B5-D9DE-E748-9DC4-8D9DFB4EFB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7C13630-A12C-1F4B-BB5A-E644736198C3}"/>
              </a:ext>
            </a:extLst>
          </p:cNvPr>
          <p:cNvSpPr>
            <a:spLocks noGrp="1"/>
          </p:cNvSpPr>
          <p:nvPr>
            <p:ph type="dt" sz="half" idx="10"/>
          </p:nvPr>
        </p:nvSpPr>
        <p:spPr/>
        <p:txBody>
          <a:bodyPr/>
          <a:lstStyle/>
          <a:p>
            <a:fld id="{D4B93F3C-5BAA-1C48-B2DE-CD2AABBB5612}" type="datetimeFigureOut">
              <a:rPr lang="en-US" smtClean="0"/>
              <a:t>9/21/21</a:t>
            </a:fld>
            <a:endParaRPr lang="en-US"/>
          </a:p>
        </p:txBody>
      </p:sp>
      <p:sp>
        <p:nvSpPr>
          <p:cNvPr id="5" name="Footer Placeholder 4">
            <a:extLst>
              <a:ext uri="{FF2B5EF4-FFF2-40B4-BE49-F238E27FC236}">
                <a16:creationId xmlns:a16="http://schemas.microsoft.com/office/drawing/2014/main" id="{14B8308F-1D06-2D46-9547-580C50FBA3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FB77AF-0A6D-2D4D-B30B-79B071565806}"/>
              </a:ext>
            </a:extLst>
          </p:cNvPr>
          <p:cNvSpPr>
            <a:spLocks noGrp="1"/>
          </p:cNvSpPr>
          <p:nvPr>
            <p:ph type="sldNum" sz="quarter" idx="12"/>
          </p:nvPr>
        </p:nvSpPr>
        <p:spPr/>
        <p:txBody>
          <a:bodyPr/>
          <a:lstStyle/>
          <a:p>
            <a:fld id="{E6233820-8433-6444-B320-E81FFC78EA9C}" type="slidenum">
              <a:rPr lang="en-US" smtClean="0"/>
              <a:t>‹#›</a:t>
            </a:fld>
            <a:endParaRPr lang="en-US"/>
          </a:p>
        </p:txBody>
      </p:sp>
    </p:spTree>
    <p:extLst>
      <p:ext uri="{BB962C8B-B14F-4D97-AF65-F5344CB8AC3E}">
        <p14:creationId xmlns:p14="http://schemas.microsoft.com/office/powerpoint/2010/main" val="426807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43771-6EE2-1D4A-95EE-652333781A9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2D552EA-9569-184D-89E3-80E654F895F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86316CD-9C65-694B-80B4-86A33DB8043D}"/>
              </a:ext>
            </a:extLst>
          </p:cNvPr>
          <p:cNvSpPr>
            <a:spLocks noGrp="1"/>
          </p:cNvSpPr>
          <p:nvPr>
            <p:ph type="dt" sz="half" idx="10"/>
          </p:nvPr>
        </p:nvSpPr>
        <p:spPr/>
        <p:txBody>
          <a:bodyPr/>
          <a:lstStyle/>
          <a:p>
            <a:fld id="{D4B93F3C-5BAA-1C48-B2DE-CD2AABBB5612}" type="datetimeFigureOut">
              <a:rPr lang="en-US" smtClean="0"/>
              <a:t>9/21/21</a:t>
            </a:fld>
            <a:endParaRPr lang="en-US"/>
          </a:p>
        </p:txBody>
      </p:sp>
      <p:sp>
        <p:nvSpPr>
          <p:cNvPr id="5" name="Footer Placeholder 4">
            <a:extLst>
              <a:ext uri="{FF2B5EF4-FFF2-40B4-BE49-F238E27FC236}">
                <a16:creationId xmlns:a16="http://schemas.microsoft.com/office/drawing/2014/main" id="{B1B462D0-1DD8-2B4E-91BE-506BD2DB2F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BD250F-D505-3441-A504-2BC5C12B1358}"/>
              </a:ext>
            </a:extLst>
          </p:cNvPr>
          <p:cNvSpPr>
            <a:spLocks noGrp="1"/>
          </p:cNvSpPr>
          <p:nvPr>
            <p:ph type="sldNum" sz="quarter" idx="12"/>
          </p:nvPr>
        </p:nvSpPr>
        <p:spPr/>
        <p:txBody>
          <a:bodyPr/>
          <a:lstStyle/>
          <a:p>
            <a:fld id="{E6233820-8433-6444-B320-E81FFC78EA9C}" type="slidenum">
              <a:rPr lang="en-US" smtClean="0"/>
              <a:t>‹#›</a:t>
            </a:fld>
            <a:endParaRPr lang="en-US"/>
          </a:p>
        </p:txBody>
      </p:sp>
    </p:spTree>
    <p:extLst>
      <p:ext uri="{BB962C8B-B14F-4D97-AF65-F5344CB8AC3E}">
        <p14:creationId xmlns:p14="http://schemas.microsoft.com/office/powerpoint/2010/main" val="500420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1F5471-7DD3-0848-B68E-7E5C5E3A19C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D4335C2-658E-064C-B31A-1830A46FBC6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015ED50-78A4-2147-B357-4E4B7F732FB4}"/>
              </a:ext>
            </a:extLst>
          </p:cNvPr>
          <p:cNvSpPr>
            <a:spLocks noGrp="1"/>
          </p:cNvSpPr>
          <p:nvPr>
            <p:ph type="dt" sz="half" idx="10"/>
          </p:nvPr>
        </p:nvSpPr>
        <p:spPr/>
        <p:txBody>
          <a:bodyPr/>
          <a:lstStyle/>
          <a:p>
            <a:fld id="{D4B93F3C-5BAA-1C48-B2DE-CD2AABBB5612}" type="datetimeFigureOut">
              <a:rPr lang="en-US" smtClean="0"/>
              <a:t>9/21/21</a:t>
            </a:fld>
            <a:endParaRPr lang="en-US"/>
          </a:p>
        </p:txBody>
      </p:sp>
      <p:sp>
        <p:nvSpPr>
          <p:cNvPr id="5" name="Footer Placeholder 4">
            <a:extLst>
              <a:ext uri="{FF2B5EF4-FFF2-40B4-BE49-F238E27FC236}">
                <a16:creationId xmlns:a16="http://schemas.microsoft.com/office/drawing/2014/main" id="{820BD08C-101A-4C45-B6A9-F32218EC37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567192-FDE1-6D4D-B938-5F8168B9A0F0}"/>
              </a:ext>
            </a:extLst>
          </p:cNvPr>
          <p:cNvSpPr>
            <a:spLocks noGrp="1"/>
          </p:cNvSpPr>
          <p:nvPr>
            <p:ph type="sldNum" sz="quarter" idx="12"/>
          </p:nvPr>
        </p:nvSpPr>
        <p:spPr/>
        <p:txBody>
          <a:bodyPr/>
          <a:lstStyle/>
          <a:p>
            <a:fld id="{E6233820-8433-6444-B320-E81FFC78EA9C}" type="slidenum">
              <a:rPr lang="en-US" smtClean="0"/>
              <a:t>‹#›</a:t>
            </a:fld>
            <a:endParaRPr lang="en-US"/>
          </a:p>
        </p:txBody>
      </p:sp>
    </p:spTree>
    <p:extLst>
      <p:ext uri="{BB962C8B-B14F-4D97-AF65-F5344CB8AC3E}">
        <p14:creationId xmlns:p14="http://schemas.microsoft.com/office/powerpoint/2010/main" val="324862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2DDA2-25C5-9440-8228-9E6F57CCE4B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6D4F8EC-B7EB-5541-A3B6-9C14537B202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5B7F09A-CA31-3A4D-9877-958DF3DA05C0}"/>
              </a:ext>
            </a:extLst>
          </p:cNvPr>
          <p:cNvSpPr>
            <a:spLocks noGrp="1"/>
          </p:cNvSpPr>
          <p:nvPr>
            <p:ph type="dt" sz="half" idx="10"/>
          </p:nvPr>
        </p:nvSpPr>
        <p:spPr/>
        <p:txBody>
          <a:bodyPr/>
          <a:lstStyle/>
          <a:p>
            <a:fld id="{D4B93F3C-5BAA-1C48-B2DE-CD2AABBB5612}" type="datetimeFigureOut">
              <a:rPr lang="en-US" smtClean="0"/>
              <a:t>9/21/21</a:t>
            </a:fld>
            <a:endParaRPr lang="en-US"/>
          </a:p>
        </p:txBody>
      </p:sp>
      <p:sp>
        <p:nvSpPr>
          <p:cNvPr id="5" name="Footer Placeholder 4">
            <a:extLst>
              <a:ext uri="{FF2B5EF4-FFF2-40B4-BE49-F238E27FC236}">
                <a16:creationId xmlns:a16="http://schemas.microsoft.com/office/drawing/2014/main" id="{EE88782F-0A94-8E4A-9448-BCDF0323D1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ED2737-5D2B-D647-85E0-DB8BA4AEEB37}"/>
              </a:ext>
            </a:extLst>
          </p:cNvPr>
          <p:cNvSpPr>
            <a:spLocks noGrp="1"/>
          </p:cNvSpPr>
          <p:nvPr>
            <p:ph type="sldNum" sz="quarter" idx="12"/>
          </p:nvPr>
        </p:nvSpPr>
        <p:spPr/>
        <p:txBody>
          <a:bodyPr/>
          <a:lstStyle/>
          <a:p>
            <a:fld id="{E6233820-8433-6444-B320-E81FFC78EA9C}" type="slidenum">
              <a:rPr lang="en-US" smtClean="0"/>
              <a:t>‹#›</a:t>
            </a:fld>
            <a:endParaRPr lang="en-US"/>
          </a:p>
        </p:txBody>
      </p:sp>
    </p:spTree>
    <p:extLst>
      <p:ext uri="{BB962C8B-B14F-4D97-AF65-F5344CB8AC3E}">
        <p14:creationId xmlns:p14="http://schemas.microsoft.com/office/powerpoint/2010/main" val="1727254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8993A-270C-B64F-B1B9-BEC53D13EF7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4FB948C2-D8ED-EF4E-B226-A2A4ABA30E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C88669C-73A4-8642-9F8D-35B46855A526}"/>
              </a:ext>
            </a:extLst>
          </p:cNvPr>
          <p:cNvSpPr>
            <a:spLocks noGrp="1"/>
          </p:cNvSpPr>
          <p:nvPr>
            <p:ph type="dt" sz="half" idx="10"/>
          </p:nvPr>
        </p:nvSpPr>
        <p:spPr/>
        <p:txBody>
          <a:bodyPr/>
          <a:lstStyle/>
          <a:p>
            <a:fld id="{D4B93F3C-5BAA-1C48-B2DE-CD2AABBB5612}" type="datetimeFigureOut">
              <a:rPr lang="en-US" smtClean="0"/>
              <a:t>9/21/21</a:t>
            </a:fld>
            <a:endParaRPr lang="en-US"/>
          </a:p>
        </p:txBody>
      </p:sp>
      <p:sp>
        <p:nvSpPr>
          <p:cNvPr id="5" name="Footer Placeholder 4">
            <a:extLst>
              <a:ext uri="{FF2B5EF4-FFF2-40B4-BE49-F238E27FC236}">
                <a16:creationId xmlns:a16="http://schemas.microsoft.com/office/drawing/2014/main" id="{D0EB1AC9-36C2-AC41-8BB2-35B02085E6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2B9B12-FC2B-7F4F-A992-0B48ACD8CD23}"/>
              </a:ext>
            </a:extLst>
          </p:cNvPr>
          <p:cNvSpPr>
            <a:spLocks noGrp="1"/>
          </p:cNvSpPr>
          <p:nvPr>
            <p:ph type="sldNum" sz="quarter" idx="12"/>
          </p:nvPr>
        </p:nvSpPr>
        <p:spPr/>
        <p:txBody>
          <a:bodyPr/>
          <a:lstStyle/>
          <a:p>
            <a:fld id="{E6233820-8433-6444-B320-E81FFC78EA9C}" type="slidenum">
              <a:rPr lang="en-US" smtClean="0"/>
              <a:t>‹#›</a:t>
            </a:fld>
            <a:endParaRPr lang="en-US"/>
          </a:p>
        </p:txBody>
      </p:sp>
    </p:spTree>
    <p:extLst>
      <p:ext uri="{BB962C8B-B14F-4D97-AF65-F5344CB8AC3E}">
        <p14:creationId xmlns:p14="http://schemas.microsoft.com/office/powerpoint/2010/main" val="1719307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E2D6-3ADF-AD45-99C7-DCB04706D27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1095E47-0179-ED4B-825A-54AC48AC099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0F7E56A0-7403-CC49-ACE1-95C5B716C9D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9DE5F68-D708-E84D-A68A-D56E7E523D92}"/>
              </a:ext>
            </a:extLst>
          </p:cNvPr>
          <p:cNvSpPr>
            <a:spLocks noGrp="1"/>
          </p:cNvSpPr>
          <p:nvPr>
            <p:ph type="dt" sz="half" idx="10"/>
          </p:nvPr>
        </p:nvSpPr>
        <p:spPr/>
        <p:txBody>
          <a:bodyPr/>
          <a:lstStyle/>
          <a:p>
            <a:fld id="{D4B93F3C-5BAA-1C48-B2DE-CD2AABBB5612}" type="datetimeFigureOut">
              <a:rPr lang="en-US" smtClean="0"/>
              <a:t>9/21/21</a:t>
            </a:fld>
            <a:endParaRPr lang="en-US"/>
          </a:p>
        </p:txBody>
      </p:sp>
      <p:sp>
        <p:nvSpPr>
          <p:cNvPr id="6" name="Footer Placeholder 5">
            <a:extLst>
              <a:ext uri="{FF2B5EF4-FFF2-40B4-BE49-F238E27FC236}">
                <a16:creationId xmlns:a16="http://schemas.microsoft.com/office/drawing/2014/main" id="{EEA300FE-7546-C64F-8525-236C89AC97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4B0263-C767-EC4A-BEA2-3BDA1841A788}"/>
              </a:ext>
            </a:extLst>
          </p:cNvPr>
          <p:cNvSpPr>
            <a:spLocks noGrp="1"/>
          </p:cNvSpPr>
          <p:nvPr>
            <p:ph type="sldNum" sz="quarter" idx="12"/>
          </p:nvPr>
        </p:nvSpPr>
        <p:spPr/>
        <p:txBody>
          <a:bodyPr/>
          <a:lstStyle/>
          <a:p>
            <a:fld id="{E6233820-8433-6444-B320-E81FFC78EA9C}" type="slidenum">
              <a:rPr lang="en-US" smtClean="0"/>
              <a:t>‹#›</a:t>
            </a:fld>
            <a:endParaRPr lang="en-US"/>
          </a:p>
        </p:txBody>
      </p:sp>
    </p:spTree>
    <p:extLst>
      <p:ext uri="{BB962C8B-B14F-4D97-AF65-F5344CB8AC3E}">
        <p14:creationId xmlns:p14="http://schemas.microsoft.com/office/powerpoint/2010/main" val="1182599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1EE8-9764-A54F-91AE-0269A36B950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5DB8FE5-F70C-C14F-91E6-AC7A357385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E7D92CD-9208-2A4F-83D3-E8E6D3A9CF5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DBC6B2BD-4894-CF45-B6AD-2086D6CB6D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9A31423-FEC5-E04F-BA5C-A8FAB8E0566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1DD9F513-5E6E-FA49-9EC1-999619FDEA5B}"/>
              </a:ext>
            </a:extLst>
          </p:cNvPr>
          <p:cNvSpPr>
            <a:spLocks noGrp="1"/>
          </p:cNvSpPr>
          <p:nvPr>
            <p:ph type="dt" sz="half" idx="10"/>
          </p:nvPr>
        </p:nvSpPr>
        <p:spPr/>
        <p:txBody>
          <a:bodyPr/>
          <a:lstStyle/>
          <a:p>
            <a:fld id="{D4B93F3C-5BAA-1C48-B2DE-CD2AABBB5612}" type="datetimeFigureOut">
              <a:rPr lang="en-US" smtClean="0"/>
              <a:t>9/21/21</a:t>
            </a:fld>
            <a:endParaRPr lang="en-US"/>
          </a:p>
        </p:txBody>
      </p:sp>
      <p:sp>
        <p:nvSpPr>
          <p:cNvPr id="8" name="Footer Placeholder 7">
            <a:extLst>
              <a:ext uri="{FF2B5EF4-FFF2-40B4-BE49-F238E27FC236}">
                <a16:creationId xmlns:a16="http://schemas.microsoft.com/office/drawing/2014/main" id="{76630481-4B06-1145-AE46-A655350C7C5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6A0EE85-3A70-3441-8505-BF7E9A531E8C}"/>
              </a:ext>
            </a:extLst>
          </p:cNvPr>
          <p:cNvSpPr>
            <a:spLocks noGrp="1"/>
          </p:cNvSpPr>
          <p:nvPr>
            <p:ph type="sldNum" sz="quarter" idx="12"/>
          </p:nvPr>
        </p:nvSpPr>
        <p:spPr/>
        <p:txBody>
          <a:bodyPr/>
          <a:lstStyle/>
          <a:p>
            <a:fld id="{E6233820-8433-6444-B320-E81FFC78EA9C}" type="slidenum">
              <a:rPr lang="en-US" smtClean="0"/>
              <a:t>‹#›</a:t>
            </a:fld>
            <a:endParaRPr lang="en-US"/>
          </a:p>
        </p:txBody>
      </p:sp>
    </p:spTree>
    <p:extLst>
      <p:ext uri="{BB962C8B-B14F-4D97-AF65-F5344CB8AC3E}">
        <p14:creationId xmlns:p14="http://schemas.microsoft.com/office/powerpoint/2010/main" val="1378375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B0774-BDCA-354F-B54F-C631E5104B65}"/>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313DB0F2-3435-4344-B2A1-44481BE5626D}"/>
              </a:ext>
            </a:extLst>
          </p:cNvPr>
          <p:cNvSpPr>
            <a:spLocks noGrp="1"/>
          </p:cNvSpPr>
          <p:nvPr>
            <p:ph type="dt" sz="half" idx="10"/>
          </p:nvPr>
        </p:nvSpPr>
        <p:spPr/>
        <p:txBody>
          <a:bodyPr/>
          <a:lstStyle/>
          <a:p>
            <a:fld id="{D4B93F3C-5BAA-1C48-B2DE-CD2AABBB5612}" type="datetimeFigureOut">
              <a:rPr lang="en-US" smtClean="0"/>
              <a:t>9/21/21</a:t>
            </a:fld>
            <a:endParaRPr lang="en-US"/>
          </a:p>
        </p:txBody>
      </p:sp>
      <p:sp>
        <p:nvSpPr>
          <p:cNvPr id="4" name="Footer Placeholder 3">
            <a:extLst>
              <a:ext uri="{FF2B5EF4-FFF2-40B4-BE49-F238E27FC236}">
                <a16:creationId xmlns:a16="http://schemas.microsoft.com/office/drawing/2014/main" id="{1B6966B6-AAD7-E145-A014-38EA5CAF220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4AE8C9-0225-B643-8E7E-298365CFA3BB}"/>
              </a:ext>
            </a:extLst>
          </p:cNvPr>
          <p:cNvSpPr>
            <a:spLocks noGrp="1"/>
          </p:cNvSpPr>
          <p:nvPr>
            <p:ph type="sldNum" sz="quarter" idx="12"/>
          </p:nvPr>
        </p:nvSpPr>
        <p:spPr/>
        <p:txBody>
          <a:bodyPr/>
          <a:lstStyle/>
          <a:p>
            <a:fld id="{E6233820-8433-6444-B320-E81FFC78EA9C}" type="slidenum">
              <a:rPr lang="en-US" smtClean="0"/>
              <a:t>‹#›</a:t>
            </a:fld>
            <a:endParaRPr lang="en-US"/>
          </a:p>
        </p:txBody>
      </p:sp>
    </p:spTree>
    <p:extLst>
      <p:ext uri="{BB962C8B-B14F-4D97-AF65-F5344CB8AC3E}">
        <p14:creationId xmlns:p14="http://schemas.microsoft.com/office/powerpoint/2010/main" val="1201723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4FD7D2-B768-A445-97A9-D1F9792D405C}"/>
              </a:ext>
            </a:extLst>
          </p:cNvPr>
          <p:cNvSpPr>
            <a:spLocks noGrp="1"/>
          </p:cNvSpPr>
          <p:nvPr>
            <p:ph type="dt" sz="half" idx="10"/>
          </p:nvPr>
        </p:nvSpPr>
        <p:spPr/>
        <p:txBody>
          <a:bodyPr/>
          <a:lstStyle/>
          <a:p>
            <a:fld id="{D4B93F3C-5BAA-1C48-B2DE-CD2AABBB5612}" type="datetimeFigureOut">
              <a:rPr lang="en-US" smtClean="0"/>
              <a:t>9/21/21</a:t>
            </a:fld>
            <a:endParaRPr lang="en-US"/>
          </a:p>
        </p:txBody>
      </p:sp>
      <p:sp>
        <p:nvSpPr>
          <p:cNvPr id="3" name="Footer Placeholder 2">
            <a:extLst>
              <a:ext uri="{FF2B5EF4-FFF2-40B4-BE49-F238E27FC236}">
                <a16:creationId xmlns:a16="http://schemas.microsoft.com/office/drawing/2014/main" id="{D6187E7F-93DC-DA44-A6A6-0FEB9D4AEF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1B9BE5-9DF9-124F-997E-3D282C66BD78}"/>
              </a:ext>
            </a:extLst>
          </p:cNvPr>
          <p:cNvSpPr>
            <a:spLocks noGrp="1"/>
          </p:cNvSpPr>
          <p:nvPr>
            <p:ph type="sldNum" sz="quarter" idx="12"/>
          </p:nvPr>
        </p:nvSpPr>
        <p:spPr/>
        <p:txBody>
          <a:bodyPr/>
          <a:lstStyle/>
          <a:p>
            <a:fld id="{E6233820-8433-6444-B320-E81FFC78EA9C}" type="slidenum">
              <a:rPr lang="en-US" smtClean="0"/>
              <a:t>‹#›</a:t>
            </a:fld>
            <a:endParaRPr lang="en-US"/>
          </a:p>
        </p:txBody>
      </p:sp>
    </p:spTree>
    <p:extLst>
      <p:ext uri="{BB962C8B-B14F-4D97-AF65-F5344CB8AC3E}">
        <p14:creationId xmlns:p14="http://schemas.microsoft.com/office/powerpoint/2010/main" val="1730580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E2F55-202F-E74F-8912-C50AAB9BAFD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EE8F71FD-74BF-6944-9767-1239A1DF4E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E23FCDF-E99F-CD4E-966C-BB2958BDA2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22F61A1-0AFE-0440-AB50-10D4AC64EEBF}"/>
              </a:ext>
            </a:extLst>
          </p:cNvPr>
          <p:cNvSpPr>
            <a:spLocks noGrp="1"/>
          </p:cNvSpPr>
          <p:nvPr>
            <p:ph type="dt" sz="half" idx="10"/>
          </p:nvPr>
        </p:nvSpPr>
        <p:spPr/>
        <p:txBody>
          <a:bodyPr/>
          <a:lstStyle/>
          <a:p>
            <a:fld id="{D4B93F3C-5BAA-1C48-B2DE-CD2AABBB5612}" type="datetimeFigureOut">
              <a:rPr lang="en-US" smtClean="0"/>
              <a:t>9/21/21</a:t>
            </a:fld>
            <a:endParaRPr lang="en-US"/>
          </a:p>
        </p:txBody>
      </p:sp>
      <p:sp>
        <p:nvSpPr>
          <p:cNvPr id="6" name="Footer Placeholder 5">
            <a:extLst>
              <a:ext uri="{FF2B5EF4-FFF2-40B4-BE49-F238E27FC236}">
                <a16:creationId xmlns:a16="http://schemas.microsoft.com/office/drawing/2014/main" id="{156A0088-B5B9-9943-ADC4-8B0B0D858C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B9E86-3EA0-C245-8AD8-8E9F712A694E}"/>
              </a:ext>
            </a:extLst>
          </p:cNvPr>
          <p:cNvSpPr>
            <a:spLocks noGrp="1"/>
          </p:cNvSpPr>
          <p:nvPr>
            <p:ph type="sldNum" sz="quarter" idx="12"/>
          </p:nvPr>
        </p:nvSpPr>
        <p:spPr/>
        <p:txBody>
          <a:bodyPr/>
          <a:lstStyle/>
          <a:p>
            <a:fld id="{E6233820-8433-6444-B320-E81FFC78EA9C}" type="slidenum">
              <a:rPr lang="en-US" smtClean="0"/>
              <a:t>‹#›</a:t>
            </a:fld>
            <a:endParaRPr lang="en-US"/>
          </a:p>
        </p:txBody>
      </p:sp>
    </p:spTree>
    <p:extLst>
      <p:ext uri="{BB962C8B-B14F-4D97-AF65-F5344CB8AC3E}">
        <p14:creationId xmlns:p14="http://schemas.microsoft.com/office/powerpoint/2010/main" val="2230601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52C7C-5FCB-1442-A38C-BC745B03028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E507A3E2-465D-4D43-8E85-09F92C468A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787510-A119-7E42-9CBD-1FC6BF68A5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A9E63E-5743-B84D-B855-987538C49278}"/>
              </a:ext>
            </a:extLst>
          </p:cNvPr>
          <p:cNvSpPr>
            <a:spLocks noGrp="1"/>
          </p:cNvSpPr>
          <p:nvPr>
            <p:ph type="dt" sz="half" idx="10"/>
          </p:nvPr>
        </p:nvSpPr>
        <p:spPr/>
        <p:txBody>
          <a:bodyPr/>
          <a:lstStyle/>
          <a:p>
            <a:fld id="{D4B93F3C-5BAA-1C48-B2DE-CD2AABBB5612}" type="datetimeFigureOut">
              <a:rPr lang="en-US" smtClean="0"/>
              <a:t>9/21/21</a:t>
            </a:fld>
            <a:endParaRPr lang="en-US"/>
          </a:p>
        </p:txBody>
      </p:sp>
      <p:sp>
        <p:nvSpPr>
          <p:cNvPr id="6" name="Footer Placeholder 5">
            <a:extLst>
              <a:ext uri="{FF2B5EF4-FFF2-40B4-BE49-F238E27FC236}">
                <a16:creationId xmlns:a16="http://schemas.microsoft.com/office/drawing/2014/main" id="{F1811CC7-7DC8-3E4A-9968-8945280717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A16F4B-EB4F-4340-8662-63B17487E161}"/>
              </a:ext>
            </a:extLst>
          </p:cNvPr>
          <p:cNvSpPr>
            <a:spLocks noGrp="1"/>
          </p:cNvSpPr>
          <p:nvPr>
            <p:ph type="sldNum" sz="quarter" idx="12"/>
          </p:nvPr>
        </p:nvSpPr>
        <p:spPr/>
        <p:txBody>
          <a:bodyPr/>
          <a:lstStyle/>
          <a:p>
            <a:fld id="{E6233820-8433-6444-B320-E81FFC78EA9C}" type="slidenum">
              <a:rPr lang="en-US" smtClean="0"/>
              <a:t>‹#›</a:t>
            </a:fld>
            <a:endParaRPr lang="en-US"/>
          </a:p>
        </p:txBody>
      </p:sp>
    </p:spTree>
    <p:extLst>
      <p:ext uri="{BB962C8B-B14F-4D97-AF65-F5344CB8AC3E}">
        <p14:creationId xmlns:p14="http://schemas.microsoft.com/office/powerpoint/2010/main" val="3210712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D812E3-7BB8-BF4C-B3C7-FBF9092109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6D6EFDD-18A4-3140-B266-10BA5FDB57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25EF74D-EAA2-5E43-A3B2-8FBD15AF75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B93F3C-5BAA-1C48-B2DE-CD2AABBB5612}" type="datetimeFigureOut">
              <a:rPr lang="en-US" smtClean="0"/>
              <a:t>9/21/21</a:t>
            </a:fld>
            <a:endParaRPr lang="en-US"/>
          </a:p>
        </p:txBody>
      </p:sp>
      <p:sp>
        <p:nvSpPr>
          <p:cNvPr id="5" name="Footer Placeholder 4">
            <a:extLst>
              <a:ext uri="{FF2B5EF4-FFF2-40B4-BE49-F238E27FC236}">
                <a16:creationId xmlns:a16="http://schemas.microsoft.com/office/drawing/2014/main" id="{2BD28C53-BE81-6743-8A2B-50D54F6E79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24B7464-22F5-2C4C-878D-496F924F7C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233820-8433-6444-B320-E81FFC78EA9C}" type="slidenum">
              <a:rPr lang="en-US" smtClean="0"/>
              <a:t>‹#›</a:t>
            </a:fld>
            <a:endParaRPr lang="en-US"/>
          </a:p>
        </p:txBody>
      </p:sp>
    </p:spTree>
    <p:extLst>
      <p:ext uri="{BB962C8B-B14F-4D97-AF65-F5344CB8AC3E}">
        <p14:creationId xmlns:p14="http://schemas.microsoft.com/office/powerpoint/2010/main" val="28355195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8.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1.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hyperlink" Target="https://www.youtube.com/watch?v=S3gr8gjKHhc" TargetMode="Externa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6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B24C6-38B5-0845-91C0-B91A526DBC84}"/>
              </a:ext>
            </a:extLst>
          </p:cNvPr>
          <p:cNvSpPr>
            <a:spLocks noGrp="1"/>
          </p:cNvSpPr>
          <p:nvPr>
            <p:ph type="ctrTitle"/>
          </p:nvPr>
        </p:nvSpPr>
        <p:spPr>
          <a:xfrm>
            <a:off x="494273" y="4525347"/>
            <a:ext cx="7087706" cy="1737360"/>
          </a:xfrm>
        </p:spPr>
        <p:txBody>
          <a:bodyPr anchor="ctr">
            <a:normAutofit/>
          </a:bodyPr>
          <a:lstStyle/>
          <a:p>
            <a:pPr algn="r"/>
            <a:r>
              <a:rPr lang="en-US" dirty="0" err="1"/>
              <a:t>Theorie</a:t>
            </a:r>
            <a:r>
              <a:rPr lang="en-US" dirty="0"/>
              <a:t> </a:t>
            </a:r>
            <a:r>
              <a:rPr lang="en-US" dirty="0" err="1"/>
              <a:t>Bioinformatica</a:t>
            </a:r>
            <a:endParaRPr lang="en-US" dirty="0"/>
          </a:p>
        </p:txBody>
      </p:sp>
      <p:sp>
        <p:nvSpPr>
          <p:cNvPr id="3" name="Subtitle 2">
            <a:extLst>
              <a:ext uri="{FF2B5EF4-FFF2-40B4-BE49-F238E27FC236}">
                <a16:creationId xmlns:a16="http://schemas.microsoft.com/office/drawing/2014/main" id="{E9EB9ED6-B81C-174A-817A-B15BF7B4585E}"/>
              </a:ext>
            </a:extLst>
          </p:cNvPr>
          <p:cNvSpPr>
            <a:spLocks noGrp="1"/>
          </p:cNvSpPr>
          <p:nvPr>
            <p:ph type="subTitle" idx="1"/>
          </p:nvPr>
        </p:nvSpPr>
        <p:spPr>
          <a:xfrm>
            <a:off x="8050762" y="4525347"/>
            <a:ext cx="3211288" cy="1737360"/>
          </a:xfrm>
        </p:spPr>
        <p:txBody>
          <a:bodyPr anchor="ctr">
            <a:normAutofit/>
          </a:bodyPr>
          <a:lstStyle/>
          <a:p>
            <a:pPr algn="l"/>
            <a:r>
              <a:rPr lang="en-US" dirty="0"/>
              <a:t>Faster, better, stronger</a:t>
            </a:r>
          </a:p>
        </p:txBody>
      </p:sp>
      <p:sp>
        <p:nvSpPr>
          <p:cNvPr id="11" name="Oval 10">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rgbClr val="333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rgbClr val="28D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A2AA4B1-D33B-2A4D-BB22-3EDB383CF87B}"/>
              </a:ext>
            </a:extLst>
          </p:cNvPr>
          <p:cNvPicPr>
            <a:picLocks noChangeAspect="1"/>
          </p:cNvPicPr>
          <p:nvPr/>
        </p:nvPicPr>
        <p:blipFill rotWithShape="1">
          <a:blip r:embed="rId2"/>
          <a:srcRect l="5218" r="-1" b="-1"/>
          <a:stretch/>
        </p:blipFill>
        <p:spPr>
          <a:xfrm>
            <a:off x="6492113" y="10"/>
            <a:ext cx="5699887" cy="405923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cxnSp>
        <p:nvCxnSpPr>
          <p:cNvPr id="17" name="Straight Connector 16">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52158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148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7D2408-D706-9346-9369-9FFADCC151F0}"/>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Paralogs and Orthologs</a:t>
            </a:r>
          </a:p>
        </p:txBody>
      </p:sp>
      <p:pic>
        <p:nvPicPr>
          <p:cNvPr id="4" name="Content Placeholder 3">
            <a:extLst>
              <a:ext uri="{FF2B5EF4-FFF2-40B4-BE49-F238E27FC236}">
                <a16:creationId xmlns:a16="http://schemas.microsoft.com/office/drawing/2014/main" id="{B739F574-8A8A-BD47-A1AB-ADBAACE9E5E6}"/>
              </a:ext>
            </a:extLst>
          </p:cNvPr>
          <p:cNvPicPr>
            <a:picLocks noGrp="1" noChangeAspect="1"/>
          </p:cNvPicPr>
          <p:nvPr>
            <p:ph idx="1"/>
          </p:nvPr>
        </p:nvPicPr>
        <p:blipFill>
          <a:blip r:embed="rId2"/>
          <a:stretch>
            <a:fillRect/>
          </a:stretch>
        </p:blipFill>
        <p:spPr>
          <a:xfrm>
            <a:off x="4038600" y="994751"/>
            <a:ext cx="7188199" cy="4865109"/>
          </a:xfrm>
          <a:prstGeom prst="rect">
            <a:avLst/>
          </a:prstGeom>
        </p:spPr>
      </p:pic>
    </p:spTree>
    <p:extLst>
      <p:ext uri="{BB962C8B-B14F-4D97-AF65-F5344CB8AC3E}">
        <p14:creationId xmlns:p14="http://schemas.microsoft.com/office/powerpoint/2010/main" val="4089846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8">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9" name="Group 10">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20"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4"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5"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F5BCABFC-9C1F-7248-8FE4-6478AFC78866}"/>
              </a:ext>
            </a:extLst>
          </p:cNvPr>
          <p:cNvSpPr>
            <a:spLocks noGrp="1"/>
          </p:cNvSpPr>
          <p:nvPr>
            <p:ph type="title"/>
          </p:nvPr>
        </p:nvSpPr>
        <p:spPr>
          <a:xfrm>
            <a:off x="123563" y="685800"/>
            <a:ext cx="3375798" cy="5105400"/>
          </a:xfrm>
        </p:spPr>
        <p:txBody>
          <a:bodyPr vert="horz" lIns="91440" tIns="45720" rIns="91440" bIns="45720" rtlCol="0" anchor="ctr">
            <a:normAutofit/>
          </a:bodyPr>
          <a:lstStyle/>
          <a:p>
            <a:r>
              <a:rPr lang="en-US" sz="4000" kern="1200" dirty="0">
                <a:solidFill>
                  <a:srgbClr val="FFFFFF"/>
                </a:solidFill>
                <a:latin typeface="+mj-lt"/>
                <a:ea typeface="+mj-ea"/>
                <a:cs typeface="+mj-cs"/>
              </a:rPr>
              <a:t>Alignment – </a:t>
            </a:r>
            <a:br>
              <a:rPr lang="en-US" sz="4000" kern="1200" dirty="0">
                <a:solidFill>
                  <a:srgbClr val="FFFFFF"/>
                </a:solidFill>
                <a:latin typeface="+mj-lt"/>
                <a:ea typeface="+mj-ea"/>
                <a:cs typeface="+mj-cs"/>
              </a:rPr>
            </a:br>
            <a:r>
              <a:rPr lang="en-US" sz="4000" kern="1200" dirty="0">
                <a:solidFill>
                  <a:srgbClr val="FFFFFF"/>
                </a:solidFill>
                <a:latin typeface="+mj-lt"/>
                <a:ea typeface="+mj-ea"/>
                <a:cs typeface="+mj-cs"/>
              </a:rPr>
              <a:t>at the heart of:</a:t>
            </a:r>
          </a:p>
        </p:txBody>
      </p:sp>
      <p:graphicFrame>
        <p:nvGraphicFramePr>
          <p:cNvPr id="21" name="TextBox 2">
            <a:extLst>
              <a:ext uri="{FF2B5EF4-FFF2-40B4-BE49-F238E27FC236}">
                <a16:creationId xmlns:a16="http://schemas.microsoft.com/office/drawing/2014/main" id="{B26C60D8-8F6B-4DCC-B3CE-B89B90FCA0B6}"/>
              </a:ext>
            </a:extLst>
          </p:cNvPr>
          <p:cNvGraphicFramePr/>
          <p:nvPr>
            <p:extLst>
              <p:ext uri="{D42A27DB-BD31-4B8C-83A1-F6EECF244321}">
                <p14:modId xmlns:p14="http://schemas.microsoft.com/office/powerpoint/2010/main" val="2383547975"/>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914534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14465-C811-8F41-B9DD-B7163CD2CCDA}"/>
              </a:ext>
            </a:extLst>
          </p:cNvPr>
          <p:cNvSpPr>
            <a:spLocks noGrp="1"/>
          </p:cNvSpPr>
          <p:nvPr>
            <p:ph type="title"/>
          </p:nvPr>
        </p:nvSpPr>
        <p:spPr/>
        <p:txBody>
          <a:bodyPr/>
          <a:lstStyle/>
          <a:p>
            <a:r>
              <a:rPr lang="en-US" dirty="0">
                <a:solidFill>
                  <a:srgbClr val="FF0000"/>
                </a:solidFill>
              </a:rPr>
              <a:t>What does alignment look like?</a:t>
            </a:r>
          </a:p>
        </p:txBody>
      </p:sp>
      <p:sp>
        <p:nvSpPr>
          <p:cNvPr id="3" name="Content Placeholder 2">
            <a:extLst>
              <a:ext uri="{FF2B5EF4-FFF2-40B4-BE49-F238E27FC236}">
                <a16:creationId xmlns:a16="http://schemas.microsoft.com/office/drawing/2014/main" id="{65776934-594D-224C-A9E2-EC4AE0E6D709}"/>
              </a:ext>
            </a:extLst>
          </p:cNvPr>
          <p:cNvSpPr>
            <a:spLocks noGrp="1"/>
          </p:cNvSpPr>
          <p:nvPr>
            <p:ph idx="1"/>
          </p:nvPr>
        </p:nvSpPr>
        <p:spPr/>
        <p:txBody>
          <a:bodyPr/>
          <a:lstStyle/>
          <a:p>
            <a:r>
              <a:rPr lang="en-US" dirty="0"/>
              <a:t>Let’s try it with Myoglobin &amp; Beta globin: </a:t>
            </a:r>
            <a:r>
              <a:rPr lang="en-US" b="1" dirty="0"/>
              <a:t>NP_000509 </a:t>
            </a:r>
            <a:r>
              <a:rPr lang="en-US" dirty="0"/>
              <a:t>and </a:t>
            </a:r>
            <a:r>
              <a:rPr lang="en-US" b="1" dirty="0"/>
              <a:t>NP_005359</a:t>
            </a:r>
          </a:p>
        </p:txBody>
      </p:sp>
      <p:sp>
        <p:nvSpPr>
          <p:cNvPr id="5" name="Rectangle 4">
            <a:extLst>
              <a:ext uri="{FF2B5EF4-FFF2-40B4-BE49-F238E27FC236}">
                <a16:creationId xmlns:a16="http://schemas.microsoft.com/office/drawing/2014/main" id="{26DB5F87-D94F-0D4D-8E4C-831783AD7FE0}"/>
              </a:ext>
            </a:extLst>
          </p:cNvPr>
          <p:cNvSpPr/>
          <p:nvPr/>
        </p:nvSpPr>
        <p:spPr>
          <a:xfrm>
            <a:off x="933404" y="3141637"/>
            <a:ext cx="7475444" cy="2308324"/>
          </a:xfrm>
          <a:prstGeom prst="rect">
            <a:avLst/>
          </a:prstGeom>
        </p:spPr>
        <p:txBody>
          <a:bodyPr wrap="none">
            <a:spAutoFit/>
          </a:bodyPr>
          <a:lstStyle/>
          <a:p>
            <a:r>
              <a:rPr lang="en-NL" sz="3600" dirty="0">
                <a:solidFill>
                  <a:schemeClr val="accent6">
                    <a:lumMod val="75000"/>
                  </a:schemeClr>
                </a:solidFill>
              </a:rPr>
              <a:t>https://blast.ncbi.nlm.nih.gov/Blast.cgi</a:t>
            </a:r>
          </a:p>
          <a:p>
            <a:endParaRPr lang="en-NL" sz="3600" dirty="0">
              <a:solidFill>
                <a:schemeClr val="accent6">
                  <a:lumMod val="75000"/>
                </a:schemeClr>
              </a:solidFill>
            </a:endParaRPr>
          </a:p>
          <a:p>
            <a:r>
              <a:rPr lang="en-NL" sz="3600" dirty="0">
                <a:solidFill>
                  <a:schemeClr val="accent6">
                    <a:lumMod val="75000"/>
                  </a:schemeClr>
                </a:solidFill>
              </a:rPr>
              <a:t>https://www.ebi.ac.uk/Tools/psa/</a:t>
            </a:r>
          </a:p>
          <a:p>
            <a:endParaRPr lang="en-NL" sz="3600" dirty="0">
              <a:solidFill>
                <a:schemeClr val="accent6">
                  <a:lumMod val="75000"/>
                </a:schemeClr>
              </a:solidFill>
            </a:endParaRPr>
          </a:p>
        </p:txBody>
      </p:sp>
    </p:spTree>
    <p:extLst>
      <p:ext uri="{BB962C8B-B14F-4D97-AF65-F5344CB8AC3E}">
        <p14:creationId xmlns:p14="http://schemas.microsoft.com/office/powerpoint/2010/main" val="844253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F80B47-300C-6B44-B5A6-242223FFA28D}"/>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What does alignment look like?</a:t>
            </a:r>
          </a:p>
        </p:txBody>
      </p:sp>
      <p:pic>
        <p:nvPicPr>
          <p:cNvPr id="3" name="Picture 2">
            <a:extLst>
              <a:ext uri="{FF2B5EF4-FFF2-40B4-BE49-F238E27FC236}">
                <a16:creationId xmlns:a16="http://schemas.microsoft.com/office/drawing/2014/main" id="{720B413B-2AAB-884B-ACC1-89B04C41528E}"/>
              </a:ext>
            </a:extLst>
          </p:cNvPr>
          <p:cNvPicPr>
            <a:picLocks noChangeAspect="1"/>
          </p:cNvPicPr>
          <p:nvPr/>
        </p:nvPicPr>
        <p:blipFill>
          <a:blip r:embed="rId2"/>
          <a:stretch>
            <a:fillRect/>
          </a:stretch>
        </p:blipFill>
        <p:spPr>
          <a:xfrm>
            <a:off x="1102593" y="1675227"/>
            <a:ext cx="9986814" cy="4394199"/>
          </a:xfrm>
          <a:prstGeom prst="rect">
            <a:avLst/>
          </a:prstGeom>
        </p:spPr>
      </p:pic>
    </p:spTree>
    <p:extLst>
      <p:ext uri="{BB962C8B-B14F-4D97-AF65-F5344CB8AC3E}">
        <p14:creationId xmlns:p14="http://schemas.microsoft.com/office/powerpoint/2010/main" val="2904439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8BB8CA-31E7-874A-B93A-AFDF44A53C6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What does alignment look like?</a:t>
            </a:r>
          </a:p>
        </p:txBody>
      </p:sp>
      <p:pic>
        <p:nvPicPr>
          <p:cNvPr id="6" name="Picture 5">
            <a:extLst>
              <a:ext uri="{FF2B5EF4-FFF2-40B4-BE49-F238E27FC236}">
                <a16:creationId xmlns:a16="http://schemas.microsoft.com/office/drawing/2014/main" id="{940FD144-CF32-894F-B18A-78A11506AA72}"/>
              </a:ext>
            </a:extLst>
          </p:cNvPr>
          <p:cNvPicPr>
            <a:picLocks noChangeAspect="1"/>
          </p:cNvPicPr>
          <p:nvPr/>
        </p:nvPicPr>
        <p:blipFill>
          <a:blip r:embed="rId2"/>
          <a:stretch>
            <a:fillRect/>
          </a:stretch>
        </p:blipFill>
        <p:spPr>
          <a:xfrm>
            <a:off x="643467" y="2263829"/>
            <a:ext cx="10905066" cy="3216995"/>
          </a:xfrm>
          <a:prstGeom prst="rect">
            <a:avLst/>
          </a:prstGeom>
        </p:spPr>
      </p:pic>
    </p:spTree>
    <p:extLst>
      <p:ext uri="{BB962C8B-B14F-4D97-AF65-F5344CB8AC3E}">
        <p14:creationId xmlns:p14="http://schemas.microsoft.com/office/powerpoint/2010/main" val="5010731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007E9-F9B7-CC4B-80C8-06B929AB28CB}"/>
              </a:ext>
            </a:extLst>
          </p:cNvPr>
          <p:cNvSpPr>
            <a:spLocks noGrp="1"/>
          </p:cNvSpPr>
          <p:nvPr>
            <p:ph type="title"/>
          </p:nvPr>
        </p:nvSpPr>
        <p:spPr/>
        <p:txBody>
          <a:bodyPr/>
          <a:lstStyle/>
          <a:p>
            <a:r>
              <a:rPr lang="en-US" b="1" dirty="0"/>
              <a:t>Local vs Global alignment</a:t>
            </a:r>
          </a:p>
        </p:txBody>
      </p:sp>
      <p:sp>
        <p:nvSpPr>
          <p:cNvPr id="3" name="Content Placeholder 2">
            <a:extLst>
              <a:ext uri="{FF2B5EF4-FFF2-40B4-BE49-F238E27FC236}">
                <a16:creationId xmlns:a16="http://schemas.microsoft.com/office/drawing/2014/main" id="{6B51CAEB-8F04-DE4B-AA3C-A38740AD025E}"/>
              </a:ext>
            </a:extLst>
          </p:cNvPr>
          <p:cNvSpPr>
            <a:spLocks noGrp="1"/>
          </p:cNvSpPr>
          <p:nvPr>
            <p:ph idx="1"/>
          </p:nvPr>
        </p:nvSpPr>
        <p:spPr/>
        <p:txBody>
          <a:bodyPr/>
          <a:lstStyle/>
          <a:p>
            <a:r>
              <a:rPr lang="en-US" dirty="0"/>
              <a:t>Global alignment (</a:t>
            </a:r>
            <a:r>
              <a:rPr lang="en-US" b="1" dirty="0"/>
              <a:t>Needleman-Wunsch</a:t>
            </a:r>
            <a:r>
              <a:rPr lang="en-US" dirty="0"/>
              <a:t>): extends from the one of each sequence of the other</a:t>
            </a:r>
          </a:p>
          <a:p>
            <a:r>
              <a:rPr lang="en-US" dirty="0"/>
              <a:t>Local alignment: finds the optimally matched regions within two sequence (“sub-sequences”)</a:t>
            </a:r>
          </a:p>
          <a:p>
            <a:r>
              <a:rPr lang="en-US" dirty="0"/>
              <a:t>Local alignment is almost always used for databases searches such as BLAST. It is useful to find domains (or limited regions of homology) within sequences.</a:t>
            </a:r>
          </a:p>
          <a:p>
            <a:r>
              <a:rPr lang="en-US" b="1" dirty="0"/>
              <a:t>Smith &amp; Waterman </a:t>
            </a:r>
            <a:r>
              <a:rPr lang="en-US" dirty="0"/>
              <a:t>(1981) solved to the problem of performing optimal local sequence alignment. Other methods (BLAST, FASTA) are faster but less thorough)</a:t>
            </a:r>
          </a:p>
        </p:txBody>
      </p:sp>
    </p:spTree>
    <p:extLst>
      <p:ext uri="{BB962C8B-B14F-4D97-AF65-F5344CB8AC3E}">
        <p14:creationId xmlns:p14="http://schemas.microsoft.com/office/powerpoint/2010/main" val="3665386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4294D-4466-1D43-99E4-ED6CEC341C4B}"/>
              </a:ext>
            </a:extLst>
          </p:cNvPr>
          <p:cNvSpPr>
            <a:spLocks noGrp="1"/>
          </p:cNvSpPr>
          <p:nvPr>
            <p:ph type="title"/>
          </p:nvPr>
        </p:nvSpPr>
        <p:spPr>
          <a:xfrm>
            <a:off x="838199" y="0"/>
            <a:ext cx="10515600" cy="1325563"/>
          </a:xfrm>
        </p:spPr>
        <p:txBody>
          <a:bodyPr/>
          <a:lstStyle/>
          <a:p>
            <a:r>
              <a:rPr lang="en-US" b="1" dirty="0"/>
              <a:t>Pairwise and global alignment</a:t>
            </a:r>
          </a:p>
        </p:txBody>
      </p:sp>
      <p:pic>
        <p:nvPicPr>
          <p:cNvPr id="5" name="Content Placeholder 4">
            <a:extLst>
              <a:ext uri="{FF2B5EF4-FFF2-40B4-BE49-F238E27FC236}">
                <a16:creationId xmlns:a16="http://schemas.microsoft.com/office/drawing/2014/main" id="{B80C9A7B-F4F1-5544-9C7F-91B144D57C13}"/>
              </a:ext>
            </a:extLst>
          </p:cNvPr>
          <p:cNvPicPr>
            <a:picLocks noGrp="1" noChangeAspect="1"/>
          </p:cNvPicPr>
          <p:nvPr>
            <p:ph idx="1"/>
          </p:nvPr>
        </p:nvPicPr>
        <p:blipFill>
          <a:blip r:embed="rId2"/>
          <a:stretch>
            <a:fillRect/>
          </a:stretch>
        </p:blipFill>
        <p:spPr>
          <a:xfrm>
            <a:off x="2458539" y="1244852"/>
            <a:ext cx="7274921" cy="5248023"/>
          </a:xfrm>
        </p:spPr>
      </p:pic>
    </p:spTree>
    <p:extLst>
      <p:ext uri="{BB962C8B-B14F-4D97-AF65-F5344CB8AC3E}">
        <p14:creationId xmlns:p14="http://schemas.microsoft.com/office/powerpoint/2010/main" val="28917717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14465-C811-8F41-B9DD-B7163CD2CCDA}"/>
              </a:ext>
            </a:extLst>
          </p:cNvPr>
          <p:cNvSpPr>
            <a:spLocks noGrp="1"/>
          </p:cNvSpPr>
          <p:nvPr>
            <p:ph type="title"/>
          </p:nvPr>
        </p:nvSpPr>
        <p:spPr/>
        <p:txBody>
          <a:bodyPr/>
          <a:lstStyle/>
          <a:p>
            <a:r>
              <a:rPr lang="en-US" dirty="0">
                <a:solidFill>
                  <a:srgbClr val="FF0000"/>
                </a:solidFill>
              </a:rPr>
              <a:t>What does alignment look like?</a:t>
            </a:r>
          </a:p>
        </p:txBody>
      </p:sp>
      <p:sp>
        <p:nvSpPr>
          <p:cNvPr id="3" name="Content Placeholder 2">
            <a:extLst>
              <a:ext uri="{FF2B5EF4-FFF2-40B4-BE49-F238E27FC236}">
                <a16:creationId xmlns:a16="http://schemas.microsoft.com/office/drawing/2014/main" id="{65776934-594D-224C-A9E2-EC4AE0E6D709}"/>
              </a:ext>
            </a:extLst>
          </p:cNvPr>
          <p:cNvSpPr>
            <a:spLocks noGrp="1"/>
          </p:cNvSpPr>
          <p:nvPr>
            <p:ph idx="1"/>
          </p:nvPr>
        </p:nvSpPr>
        <p:spPr/>
        <p:txBody>
          <a:bodyPr/>
          <a:lstStyle/>
          <a:p>
            <a:r>
              <a:rPr lang="en-US" dirty="0"/>
              <a:t>Let’s try it with </a:t>
            </a:r>
            <a:r>
              <a:rPr lang="en-US" dirty="0" err="1"/>
              <a:t>Cytoblomin</a:t>
            </a:r>
            <a:r>
              <a:rPr lang="en-US" dirty="0"/>
              <a:t> </a:t>
            </a:r>
          </a:p>
          <a:p>
            <a:r>
              <a:rPr lang="en-US" b="1" dirty="0"/>
              <a:t>NP_599030.1</a:t>
            </a:r>
            <a:r>
              <a:rPr lang="en-US" dirty="0"/>
              <a:t> and </a:t>
            </a:r>
            <a:r>
              <a:rPr lang="en-US" b="1" dirty="0"/>
              <a:t>NP_599030.1	</a:t>
            </a:r>
          </a:p>
          <a:p>
            <a:r>
              <a:rPr lang="en-US" b="1" dirty="0"/>
              <a:t>NP_599030.1</a:t>
            </a:r>
            <a:r>
              <a:rPr lang="en-US" dirty="0"/>
              <a:t> and </a:t>
            </a:r>
            <a:r>
              <a:rPr lang="en-US" b="1" dirty="0"/>
              <a:t>CAJ44466.1</a:t>
            </a:r>
          </a:p>
          <a:p>
            <a:r>
              <a:rPr lang="en-US" b="1" dirty="0"/>
              <a:t>Global versus local alignment</a:t>
            </a:r>
          </a:p>
        </p:txBody>
      </p:sp>
      <p:sp>
        <p:nvSpPr>
          <p:cNvPr id="5" name="Rectangle 4">
            <a:extLst>
              <a:ext uri="{FF2B5EF4-FFF2-40B4-BE49-F238E27FC236}">
                <a16:creationId xmlns:a16="http://schemas.microsoft.com/office/drawing/2014/main" id="{26DB5F87-D94F-0D4D-8E4C-831783AD7FE0}"/>
              </a:ext>
            </a:extLst>
          </p:cNvPr>
          <p:cNvSpPr/>
          <p:nvPr/>
        </p:nvSpPr>
        <p:spPr>
          <a:xfrm>
            <a:off x="838200" y="4184551"/>
            <a:ext cx="6519157" cy="1754326"/>
          </a:xfrm>
          <a:prstGeom prst="rect">
            <a:avLst/>
          </a:prstGeom>
        </p:spPr>
        <p:txBody>
          <a:bodyPr wrap="none">
            <a:spAutoFit/>
          </a:bodyPr>
          <a:lstStyle/>
          <a:p>
            <a:endParaRPr lang="en-NL" sz="3600" dirty="0">
              <a:solidFill>
                <a:schemeClr val="accent6">
                  <a:lumMod val="75000"/>
                </a:schemeClr>
              </a:solidFill>
            </a:endParaRPr>
          </a:p>
          <a:p>
            <a:r>
              <a:rPr lang="en-NL" sz="3600" dirty="0">
                <a:solidFill>
                  <a:schemeClr val="accent6">
                    <a:lumMod val="75000"/>
                  </a:schemeClr>
                </a:solidFill>
              </a:rPr>
              <a:t>https://www.ebi.ac.uk/Tools/psa/</a:t>
            </a:r>
          </a:p>
          <a:p>
            <a:endParaRPr lang="en-NL" sz="3600" dirty="0">
              <a:solidFill>
                <a:schemeClr val="accent6">
                  <a:lumMod val="75000"/>
                </a:schemeClr>
              </a:solidFill>
            </a:endParaRPr>
          </a:p>
        </p:txBody>
      </p:sp>
    </p:spTree>
    <p:extLst>
      <p:ext uri="{BB962C8B-B14F-4D97-AF65-F5344CB8AC3E}">
        <p14:creationId xmlns:p14="http://schemas.microsoft.com/office/powerpoint/2010/main" val="76252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3D41F-D18A-C346-AE67-C0827676AAB5}"/>
              </a:ext>
            </a:extLst>
          </p:cNvPr>
          <p:cNvSpPr>
            <a:spLocks noGrp="1"/>
          </p:cNvSpPr>
          <p:nvPr>
            <p:ph type="title"/>
          </p:nvPr>
        </p:nvSpPr>
        <p:spPr/>
        <p:txBody>
          <a:bodyPr/>
          <a:lstStyle/>
          <a:p>
            <a:r>
              <a:rPr lang="en-US" dirty="0"/>
              <a:t>Alignment is about </a:t>
            </a:r>
            <a:r>
              <a:rPr lang="en-US" i="1" dirty="0"/>
              <a:t>evolution</a:t>
            </a:r>
          </a:p>
        </p:txBody>
      </p:sp>
      <p:sp>
        <p:nvSpPr>
          <p:cNvPr id="3" name="Content Placeholder 2">
            <a:extLst>
              <a:ext uri="{FF2B5EF4-FFF2-40B4-BE49-F238E27FC236}">
                <a16:creationId xmlns:a16="http://schemas.microsoft.com/office/drawing/2014/main" id="{68E4C6AE-D597-814F-819C-0D5F31CC2412}"/>
              </a:ext>
            </a:extLst>
          </p:cNvPr>
          <p:cNvSpPr>
            <a:spLocks noGrp="1"/>
          </p:cNvSpPr>
          <p:nvPr>
            <p:ph idx="1"/>
          </p:nvPr>
        </p:nvSpPr>
        <p:spPr/>
        <p:txBody>
          <a:bodyPr/>
          <a:lstStyle/>
          <a:p>
            <a:pPr marL="0" indent="0">
              <a:buNone/>
            </a:pPr>
            <a:r>
              <a:rPr lang="en-US" b="1" dirty="0"/>
              <a:t>Pairwise alignment</a:t>
            </a:r>
            <a:r>
              <a:rPr lang="en-US" dirty="0"/>
              <a:t>:</a:t>
            </a:r>
          </a:p>
          <a:p>
            <a:pPr marL="0" indent="0">
              <a:buNone/>
            </a:pPr>
            <a:r>
              <a:rPr lang="en-US" dirty="0"/>
              <a:t>The process of lining up two sequences to achieve maximal levels of identity (and conservation, in the case of amino acid sequences) for the purpose of assessing the degree of similarity and the possibility of homology</a:t>
            </a:r>
          </a:p>
          <a:p>
            <a:endParaRPr lang="en-US" dirty="0"/>
          </a:p>
        </p:txBody>
      </p:sp>
    </p:spTree>
    <p:extLst>
      <p:ext uri="{BB962C8B-B14F-4D97-AF65-F5344CB8AC3E}">
        <p14:creationId xmlns:p14="http://schemas.microsoft.com/office/powerpoint/2010/main" val="430871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2A312-18A7-4140-BBDA-8AA577C50074}"/>
              </a:ext>
            </a:extLst>
          </p:cNvPr>
          <p:cNvSpPr>
            <a:spLocks noGrp="1"/>
          </p:cNvSpPr>
          <p:nvPr>
            <p:ph type="title"/>
          </p:nvPr>
        </p:nvSpPr>
        <p:spPr>
          <a:xfrm>
            <a:off x="838199" y="216844"/>
            <a:ext cx="10515600" cy="1325563"/>
          </a:xfrm>
        </p:spPr>
        <p:txBody>
          <a:bodyPr/>
          <a:lstStyle/>
          <a:p>
            <a:r>
              <a:rPr lang="en-US" dirty="0"/>
              <a:t>Pairwise sequence alignment allows us to look back billions of years ago (BYA)</a:t>
            </a:r>
          </a:p>
        </p:txBody>
      </p:sp>
      <p:pic>
        <p:nvPicPr>
          <p:cNvPr id="4" name="Content Placeholder 3">
            <a:extLst>
              <a:ext uri="{FF2B5EF4-FFF2-40B4-BE49-F238E27FC236}">
                <a16:creationId xmlns:a16="http://schemas.microsoft.com/office/drawing/2014/main" id="{86D05109-96B1-BF4B-8D5B-70FAB3094E29}"/>
              </a:ext>
            </a:extLst>
          </p:cNvPr>
          <p:cNvPicPr>
            <a:picLocks noGrp="1" noChangeAspect="1"/>
          </p:cNvPicPr>
          <p:nvPr>
            <p:ph idx="1"/>
          </p:nvPr>
        </p:nvPicPr>
        <p:blipFill>
          <a:blip r:embed="rId2"/>
          <a:stretch>
            <a:fillRect/>
          </a:stretch>
        </p:blipFill>
        <p:spPr>
          <a:xfrm>
            <a:off x="1538606" y="1746361"/>
            <a:ext cx="9093765" cy="3773913"/>
          </a:xfrm>
          <a:prstGeom prst="rect">
            <a:avLst/>
          </a:prstGeom>
        </p:spPr>
      </p:pic>
      <p:sp>
        <p:nvSpPr>
          <p:cNvPr id="5" name="TextBox 4">
            <a:extLst>
              <a:ext uri="{FF2B5EF4-FFF2-40B4-BE49-F238E27FC236}">
                <a16:creationId xmlns:a16="http://schemas.microsoft.com/office/drawing/2014/main" id="{DEE81A49-9AEA-D746-A4A7-A9105522DAD4}"/>
              </a:ext>
            </a:extLst>
          </p:cNvPr>
          <p:cNvSpPr txBox="1"/>
          <p:nvPr/>
        </p:nvSpPr>
        <p:spPr>
          <a:xfrm>
            <a:off x="960603" y="5787400"/>
            <a:ext cx="10515599" cy="769441"/>
          </a:xfrm>
          <a:prstGeom prst="rect">
            <a:avLst/>
          </a:prstGeom>
          <a:noFill/>
        </p:spPr>
        <p:txBody>
          <a:bodyPr wrap="square" rtlCol="0">
            <a:spAutoFit/>
          </a:bodyPr>
          <a:lstStyle/>
          <a:p>
            <a:r>
              <a:rPr lang="en-US" sz="2200" dirty="0"/>
              <a:t>When you do a pairwise alignment of homologous human and plant proteins, you are studying sequences that last shared a common ancestor 1.54 billions years ago</a:t>
            </a:r>
          </a:p>
        </p:txBody>
      </p:sp>
    </p:spTree>
    <p:extLst>
      <p:ext uri="{BB962C8B-B14F-4D97-AF65-F5344CB8AC3E}">
        <p14:creationId xmlns:p14="http://schemas.microsoft.com/office/powerpoint/2010/main" val="2305050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35505F1B-A794-5B48-9D06-2A816D273CB5}"/>
              </a:ext>
            </a:extLst>
          </p:cNvPr>
          <p:cNvGraphicFramePr>
            <a:graphicFrameLocks noGrp="1"/>
          </p:cNvGraphicFramePr>
          <p:nvPr>
            <p:ph idx="1"/>
            <p:extLst>
              <p:ext uri="{D42A27DB-BD31-4B8C-83A1-F6EECF244321}">
                <p14:modId xmlns:p14="http://schemas.microsoft.com/office/powerpoint/2010/main" val="3394313855"/>
              </p:ext>
            </p:extLst>
          </p:nvPr>
        </p:nvGraphicFramePr>
        <p:xfrm>
          <a:off x="642553" y="1241648"/>
          <a:ext cx="11318220" cy="5060993"/>
        </p:xfrm>
        <a:graphic>
          <a:graphicData uri="http://schemas.openxmlformats.org/drawingml/2006/table">
            <a:tbl>
              <a:tblPr/>
              <a:tblGrid>
                <a:gridCol w="2263644">
                  <a:extLst>
                    <a:ext uri="{9D8B030D-6E8A-4147-A177-3AD203B41FA5}">
                      <a16:colId xmlns:a16="http://schemas.microsoft.com/office/drawing/2014/main" val="3883262728"/>
                    </a:ext>
                  </a:extLst>
                </a:gridCol>
                <a:gridCol w="2263644">
                  <a:extLst>
                    <a:ext uri="{9D8B030D-6E8A-4147-A177-3AD203B41FA5}">
                      <a16:colId xmlns:a16="http://schemas.microsoft.com/office/drawing/2014/main" val="559988272"/>
                    </a:ext>
                  </a:extLst>
                </a:gridCol>
                <a:gridCol w="2263644">
                  <a:extLst>
                    <a:ext uri="{9D8B030D-6E8A-4147-A177-3AD203B41FA5}">
                      <a16:colId xmlns:a16="http://schemas.microsoft.com/office/drawing/2014/main" val="472469560"/>
                    </a:ext>
                  </a:extLst>
                </a:gridCol>
                <a:gridCol w="1899701">
                  <a:extLst>
                    <a:ext uri="{9D8B030D-6E8A-4147-A177-3AD203B41FA5}">
                      <a16:colId xmlns:a16="http://schemas.microsoft.com/office/drawing/2014/main" val="854057054"/>
                    </a:ext>
                  </a:extLst>
                </a:gridCol>
                <a:gridCol w="2627587">
                  <a:extLst>
                    <a:ext uri="{9D8B030D-6E8A-4147-A177-3AD203B41FA5}">
                      <a16:colId xmlns:a16="http://schemas.microsoft.com/office/drawing/2014/main" val="3954494091"/>
                    </a:ext>
                  </a:extLst>
                </a:gridCol>
              </a:tblGrid>
              <a:tr h="310100">
                <a:tc>
                  <a:txBody>
                    <a:bodyPr/>
                    <a:lstStyle/>
                    <a:p>
                      <a:pPr algn="l"/>
                      <a:r>
                        <a:rPr lang="nl-NL" sz="1500" b="1" noProof="0" dirty="0">
                          <a:effectLst/>
                          <a:latin typeface="inherit"/>
                        </a:rPr>
                        <a:t>College</a:t>
                      </a:r>
                    </a:p>
                  </a:txBody>
                  <a:tcPr marL="60435" marR="60435" marT="30218" marB="30218" anchor="ctr">
                    <a:lnL>
                      <a:noFill/>
                    </a:lnL>
                    <a:lnR>
                      <a:noFill/>
                    </a:lnR>
                    <a:lnT>
                      <a:noFill/>
                    </a:lnT>
                    <a:lnB>
                      <a:noFill/>
                    </a:lnB>
                  </a:tcPr>
                </a:tc>
                <a:tc>
                  <a:txBody>
                    <a:bodyPr/>
                    <a:lstStyle/>
                    <a:p>
                      <a:pPr algn="l"/>
                      <a:r>
                        <a:rPr lang="nl-NL" sz="1500" b="1" noProof="0" dirty="0">
                          <a:effectLst/>
                          <a:latin typeface="inherit"/>
                        </a:rPr>
                        <a:t>Onderwerp</a:t>
                      </a:r>
                    </a:p>
                  </a:txBody>
                  <a:tcPr marL="60435" marR="60435" marT="30218" marB="30218" anchor="ctr">
                    <a:lnL>
                      <a:noFill/>
                    </a:lnL>
                    <a:lnR>
                      <a:noFill/>
                    </a:lnR>
                    <a:lnT>
                      <a:noFill/>
                    </a:lnT>
                    <a:lnB>
                      <a:noFill/>
                    </a:lnB>
                  </a:tcPr>
                </a:tc>
                <a:tc>
                  <a:txBody>
                    <a:bodyPr/>
                    <a:lstStyle/>
                    <a:p>
                      <a:pPr algn="l"/>
                      <a:r>
                        <a:rPr lang="nl-NL" sz="1500" noProof="0" dirty="0">
                          <a:effectLst/>
                          <a:latin typeface="inherit"/>
                        </a:rPr>
                        <a:t> Hoofdstuk</a:t>
                      </a:r>
                    </a:p>
                  </a:txBody>
                  <a:tcPr marL="60435" marR="60435" marT="30218" marB="30218" anchor="ctr">
                    <a:lnL>
                      <a:noFill/>
                    </a:lnL>
                    <a:lnR>
                      <a:noFill/>
                    </a:lnR>
                    <a:lnT>
                      <a:noFill/>
                    </a:lnT>
                    <a:lnB>
                      <a:noFill/>
                    </a:lnB>
                  </a:tcPr>
                </a:tc>
                <a:tc>
                  <a:txBody>
                    <a:bodyPr/>
                    <a:lstStyle/>
                    <a:p>
                      <a:pPr algn="l"/>
                      <a:r>
                        <a:rPr lang="nl-NL" sz="1500" b="1" noProof="0" dirty="0">
                          <a:effectLst/>
                          <a:latin typeface="inherit"/>
                        </a:rPr>
                        <a:t>Pagina's</a:t>
                      </a:r>
                    </a:p>
                  </a:txBody>
                  <a:tcPr marL="60435" marR="60435" marT="30218" marB="30218" anchor="ctr">
                    <a:lnL>
                      <a:noFill/>
                    </a:lnL>
                    <a:lnR>
                      <a:noFill/>
                    </a:lnR>
                    <a:lnT>
                      <a:noFill/>
                    </a:lnT>
                    <a:lnB>
                      <a:noFill/>
                    </a:lnB>
                  </a:tcPr>
                </a:tc>
                <a:tc>
                  <a:txBody>
                    <a:bodyPr/>
                    <a:lstStyle/>
                    <a:p>
                      <a:pPr algn="l"/>
                      <a:r>
                        <a:rPr lang="nl-NL" sz="1500" b="1" noProof="0" dirty="0">
                          <a:effectLst/>
                          <a:latin typeface="inherit"/>
                        </a:rPr>
                        <a:t>Opmerkingen</a:t>
                      </a:r>
                    </a:p>
                  </a:txBody>
                  <a:tcPr marL="60435" marR="60435" marT="30218" marB="30218" anchor="ctr">
                    <a:lnL>
                      <a:noFill/>
                    </a:lnL>
                    <a:lnR>
                      <a:noFill/>
                    </a:lnR>
                    <a:lnT>
                      <a:noFill/>
                    </a:lnT>
                    <a:lnB>
                      <a:noFill/>
                    </a:lnB>
                  </a:tcPr>
                </a:tc>
                <a:extLst>
                  <a:ext uri="{0D108BD9-81ED-4DB2-BD59-A6C34878D82A}">
                    <a16:rowId xmlns:a16="http://schemas.microsoft.com/office/drawing/2014/main" val="573638149"/>
                  </a:ext>
                </a:extLst>
              </a:tr>
              <a:tr h="800619">
                <a:tc>
                  <a:txBody>
                    <a:bodyPr/>
                    <a:lstStyle/>
                    <a:p>
                      <a:pPr algn="l"/>
                      <a:r>
                        <a:rPr lang="nl-NL" sz="1500" noProof="0" dirty="0">
                          <a:effectLst/>
                          <a:latin typeface="inherit"/>
                        </a:rPr>
                        <a:t>1</a:t>
                      </a:r>
                    </a:p>
                  </a:txBody>
                  <a:tcPr marL="60435" marR="60435" marT="30218" marB="30218" anchor="ctr">
                    <a:lnL>
                      <a:noFill/>
                    </a:lnL>
                    <a:lnR>
                      <a:noFill/>
                    </a:lnR>
                    <a:lnT>
                      <a:noFill/>
                    </a:lnT>
                    <a:lnB>
                      <a:noFill/>
                    </a:lnB>
                  </a:tcPr>
                </a:tc>
                <a:tc>
                  <a:txBody>
                    <a:bodyPr/>
                    <a:lstStyle/>
                    <a:p>
                      <a:pPr algn="l"/>
                      <a:r>
                        <a:rPr lang="nl-NL" sz="1500" noProof="0" dirty="0" err="1">
                          <a:effectLst/>
                          <a:latin typeface="inherit"/>
                        </a:rPr>
                        <a:t>Recap</a:t>
                      </a:r>
                      <a:r>
                        <a:rPr lang="nl-NL" sz="1500" noProof="0" dirty="0">
                          <a:effectLst/>
                          <a:latin typeface="inherit"/>
                        </a:rPr>
                        <a:t> </a:t>
                      </a:r>
                      <a:r>
                        <a:rPr lang="nl-NL" sz="1500" noProof="0" dirty="0" err="1">
                          <a:effectLst/>
                          <a:latin typeface="inherit"/>
                        </a:rPr>
                        <a:t>Bioinf</a:t>
                      </a:r>
                      <a:r>
                        <a:rPr lang="nl-NL" sz="1500" noProof="0" dirty="0">
                          <a:effectLst/>
                          <a:latin typeface="inherit"/>
                        </a:rPr>
                        <a:t> 1</a:t>
                      </a:r>
                    </a:p>
                  </a:txBody>
                  <a:tcPr marL="60435" marR="60435" marT="30218" marB="30218" anchor="ctr">
                    <a:lnL>
                      <a:noFill/>
                    </a:lnL>
                    <a:lnR>
                      <a:noFill/>
                    </a:lnR>
                    <a:lnT>
                      <a:noFill/>
                    </a:lnT>
                    <a:lnB>
                      <a:noFill/>
                    </a:lnB>
                  </a:tcPr>
                </a:tc>
                <a:tc>
                  <a:txBody>
                    <a:bodyPr/>
                    <a:lstStyle/>
                    <a:p>
                      <a:pPr algn="l"/>
                      <a:r>
                        <a:rPr lang="nl-NL" sz="1500" noProof="0">
                          <a:effectLst/>
                          <a:latin typeface="inherit"/>
                        </a:rPr>
                        <a:t>3-4</a:t>
                      </a:r>
                    </a:p>
                  </a:txBody>
                  <a:tcPr marL="60435" marR="60435" marT="30218" marB="30218" anchor="ctr">
                    <a:lnL>
                      <a:noFill/>
                    </a:lnL>
                    <a:lnR>
                      <a:noFill/>
                    </a:lnR>
                    <a:lnT>
                      <a:noFill/>
                    </a:lnT>
                    <a:lnB>
                      <a:noFill/>
                    </a:lnB>
                  </a:tcPr>
                </a:tc>
                <a:tc>
                  <a:txBody>
                    <a:bodyPr/>
                    <a:lstStyle/>
                    <a:p>
                      <a:pPr algn="l"/>
                      <a:r>
                        <a:rPr lang="nl-NL" sz="1500" noProof="0">
                          <a:effectLst/>
                          <a:latin typeface="inherit"/>
                        </a:rPr>
                        <a:t>Zie Bioinf1</a:t>
                      </a:r>
                    </a:p>
                  </a:txBody>
                  <a:tcPr marL="60435" marR="60435" marT="30218" marB="30218" anchor="ctr">
                    <a:lnL>
                      <a:noFill/>
                    </a:lnL>
                    <a:lnR>
                      <a:noFill/>
                    </a:lnR>
                    <a:lnT>
                      <a:noFill/>
                    </a:lnT>
                    <a:lnB>
                      <a:noFill/>
                    </a:lnB>
                  </a:tcPr>
                </a:tc>
                <a:tc>
                  <a:txBody>
                    <a:bodyPr/>
                    <a:lstStyle/>
                    <a:p>
                      <a:pPr algn="l"/>
                      <a:r>
                        <a:rPr lang="nl-NL" sz="1500" noProof="0" dirty="0">
                          <a:effectLst/>
                          <a:latin typeface="inherit"/>
                        </a:rPr>
                        <a:t>Deze stof wordt bekend verondersteld!</a:t>
                      </a:r>
                    </a:p>
                  </a:txBody>
                  <a:tcPr marL="60435" marR="60435" marT="30218" marB="30218" anchor="ctr">
                    <a:lnL>
                      <a:noFill/>
                    </a:lnL>
                    <a:lnR>
                      <a:noFill/>
                    </a:lnR>
                    <a:lnT>
                      <a:noFill/>
                    </a:lnT>
                    <a:lnB>
                      <a:noFill/>
                    </a:lnB>
                  </a:tcPr>
                </a:tc>
                <a:extLst>
                  <a:ext uri="{0D108BD9-81ED-4DB2-BD59-A6C34878D82A}">
                    <a16:rowId xmlns:a16="http://schemas.microsoft.com/office/drawing/2014/main" val="1185488950"/>
                  </a:ext>
                </a:extLst>
              </a:tr>
              <a:tr h="555359">
                <a:tc>
                  <a:txBody>
                    <a:bodyPr/>
                    <a:lstStyle/>
                    <a:p>
                      <a:pPr algn="l"/>
                      <a:r>
                        <a:rPr lang="nl-NL" sz="1500" noProof="0" dirty="0">
                          <a:effectLst/>
                          <a:latin typeface="inherit"/>
                        </a:rPr>
                        <a:t>2</a:t>
                      </a:r>
                    </a:p>
                  </a:txBody>
                  <a:tcPr marL="60435" marR="60435" marT="30218" marB="30218" anchor="ctr">
                    <a:lnL>
                      <a:noFill/>
                    </a:lnL>
                    <a:lnR>
                      <a:noFill/>
                    </a:lnR>
                    <a:lnT>
                      <a:noFill/>
                    </a:lnT>
                    <a:lnB>
                      <a:noFill/>
                    </a:lnB>
                  </a:tcPr>
                </a:tc>
                <a:tc>
                  <a:txBody>
                    <a:bodyPr/>
                    <a:lstStyle/>
                    <a:p>
                      <a:pPr algn="l"/>
                      <a:r>
                        <a:rPr lang="nl-NL" sz="1500" noProof="0" dirty="0">
                          <a:effectLst/>
                          <a:latin typeface="inherit"/>
                        </a:rPr>
                        <a:t>Next </a:t>
                      </a:r>
                      <a:r>
                        <a:rPr lang="nl-NL" sz="1500" noProof="0" dirty="0" err="1">
                          <a:effectLst/>
                          <a:latin typeface="inherit"/>
                        </a:rPr>
                        <a:t>Generation</a:t>
                      </a:r>
                      <a:r>
                        <a:rPr lang="nl-NL" sz="1500" noProof="0" dirty="0">
                          <a:effectLst/>
                          <a:latin typeface="inherit"/>
                        </a:rPr>
                        <a:t> </a:t>
                      </a:r>
                      <a:r>
                        <a:rPr lang="nl-NL" sz="1500" noProof="0" dirty="0" err="1">
                          <a:effectLst/>
                          <a:latin typeface="inherit"/>
                        </a:rPr>
                        <a:t>Sequencing</a:t>
                      </a:r>
                      <a:r>
                        <a:rPr lang="nl-NL" sz="1500" noProof="0" dirty="0">
                          <a:effectLst/>
                          <a:latin typeface="inherit"/>
                        </a:rPr>
                        <a:t> </a:t>
                      </a:r>
                    </a:p>
                  </a:txBody>
                  <a:tcPr marL="60435" marR="60435" marT="30218" marB="30218" anchor="ctr">
                    <a:lnL>
                      <a:noFill/>
                    </a:lnL>
                    <a:lnR>
                      <a:noFill/>
                    </a:lnR>
                    <a:lnT>
                      <a:noFill/>
                    </a:lnT>
                    <a:lnB>
                      <a:noFill/>
                    </a:lnB>
                  </a:tcPr>
                </a:tc>
                <a:tc>
                  <a:txBody>
                    <a:bodyPr/>
                    <a:lstStyle/>
                    <a:p>
                      <a:pPr algn="l"/>
                      <a:r>
                        <a:rPr lang="nl-NL" sz="1500" noProof="0">
                          <a:effectLst/>
                          <a:latin typeface="inherit"/>
                        </a:rPr>
                        <a:t>9 </a:t>
                      </a:r>
                    </a:p>
                  </a:txBody>
                  <a:tcPr marL="60435" marR="60435" marT="30218" marB="30218" anchor="ctr">
                    <a:lnL>
                      <a:noFill/>
                    </a:lnL>
                    <a:lnR>
                      <a:noFill/>
                    </a:lnR>
                    <a:lnT>
                      <a:noFill/>
                    </a:lnT>
                    <a:lnB>
                      <a:noFill/>
                    </a:lnB>
                  </a:tcPr>
                </a:tc>
                <a:tc>
                  <a:txBody>
                    <a:bodyPr/>
                    <a:lstStyle/>
                    <a:p>
                      <a:pPr algn="l"/>
                      <a:r>
                        <a:rPr lang="nl-NL" sz="1500" noProof="0">
                          <a:effectLst/>
                          <a:latin typeface="inherit"/>
                        </a:rPr>
                        <a:t> 377-423</a:t>
                      </a:r>
                    </a:p>
                  </a:txBody>
                  <a:tcPr marL="60435" marR="60435" marT="30218" marB="30218" anchor="ctr">
                    <a:lnL>
                      <a:noFill/>
                    </a:lnL>
                    <a:lnR>
                      <a:noFill/>
                    </a:lnR>
                    <a:lnT>
                      <a:noFill/>
                    </a:lnT>
                    <a:lnB>
                      <a:noFill/>
                    </a:lnB>
                  </a:tcPr>
                </a:tc>
                <a:tc>
                  <a:txBody>
                    <a:bodyPr/>
                    <a:lstStyle/>
                    <a:p>
                      <a:pPr algn="l"/>
                      <a:r>
                        <a:rPr lang="nl-NL" sz="1500" noProof="0" dirty="0">
                          <a:effectLst/>
                          <a:latin typeface="inherit"/>
                        </a:rPr>
                        <a:t>Niet de source code in je hoofd stampen!</a:t>
                      </a:r>
                    </a:p>
                  </a:txBody>
                  <a:tcPr marL="60435" marR="60435" marT="30218" marB="30218" anchor="ctr">
                    <a:lnL>
                      <a:noFill/>
                    </a:lnL>
                    <a:lnR>
                      <a:noFill/>
                    </a:lnR>
                    <a:lnT>
                      <a:noFill/>
                    </a:lnT>
                    <a:lnB>
                      <a:noFill/>
                    </a:lnB>
                  </a:tcPr>
                </a:tc>
                <a:extLst>
                  <a:ext uri="{0D108BD9-81ED-4DB2-BD59-A6C34878D82A}">
                    <a16:rowId xmlns:a16="http://schemas.microsoft.com/office/drawing/2014/main" val="2004201993"/>
                  </a:ext>
                </a:extLst>
              </a:tr>
              <a:tr h="800619">
                <a:tc>
                  <a:txBody>
                    <a:bodyPr/>
                    <a:lstStyle/>
                    <a:p>
                      <a:pPr algn="l"/>
                      <a:r>
                        <a:rPr lang="nl-NL" sz="1500" noProof="0" dirty="0">
                          <a:effectLst/>
                          <a:latin typeface="inherit"/>
                        </a:rPr>
                        <a:t>3</a:t>
                      </a:r>
                    </a:p>
                  </a:txBody>
                  <a:tcPr marL="60435" marR="60435" marT="30218" marB="30218" anchor="ctr">
                    <a:lnL>
                      <a:noFill/>
                    </a:lnL>
                    <a:lnR>
                      <a:noFill/>
                    </a:lnR>
                    <a:lnT>
                      <a:noFill/>
                    </a:lnT>
                    <a:lnB>
                      <a:noFill/>
                    </a:lnB>
                  </a:tcPr>
                </a:tc>
                <a:tc>
                  <a:txBody>
                    <a:bodyPr/>
                    <a:lstStyle/>
                    <a:p>
                      <a:pPr algn="l"/>
                      <a:r>
                        <a:rPr lang="nl-NL" sz="1500" noProof="0" dirty="0" err="1">
                          <a:effectLst/>
                          <a:latin typeface="inherit"/>
                        </a:rPr>
                        <a:t>RNASeq</a:t>
                      </a:r>
                      <a:endParaRPr lang="nl-NL" sz="1500" noProof="0" dirty="0">
                        <a:effectLst/>
                        <a:latin typeface="inherit"/>
                      </a:endParaRPr>
                    </a:p>
                  </a:txBody>
                  <a:tcPr marL="60435" marR="60435" marT="30218" marB="30218" anchor="ctr">
                    <a:lnL>
                      <a:noFill/>
                    </a:lnL>
                    <a:lnR>
                      <a:noFill/>
                    </a:lnR>
                    <a:lnT>
                      <a:noFill/>
                    </a:lnT>
                    <a:lnB>
                      <a:noFill/>
                    </a:lnB>
                  </a:tcPr>
                </a:tc>
                <a:tc>
                  <a:txBody>
                    <a:bodyPr/>
                    <a:lstStyle/>
                    <a:p>
                      <a:pPr algn="l"/>
                      <a:r>
                        <a:rPr lang="nl-NL" sz="1500" noProof="0" dirty="0">
                          <a:effectLst/>
                          <a:latin typeface="inherit"/>
                        </a:rPr>
                        <a:t>11</a:t>
                      </a:r>
                    </a:p>
                  </a:txBody>
                  <a:tcPr marL="60435" marR="60435" marT="30218" marB="30218" anchor="ctr">
                    <a:lnL>
                      <a:noFill/>
                    </a:lnL>
                    <a:lnR>
                      <a:noFill/>
                    </a:lnR>
                    <a:lnT>
                      <a:noFill/>
                    </a:lnT>
                    <a:lnB>
                      <a:noFill/>
                    </a:lnB>
                  </a:tcPr>
                </a:tc>
                <a:tc>
                  <a:txBody>
                    <a:bodyPr/>
                    <a:lstStyle/>
                    <a:p>
                      <a:pPr algn="l"/>
                      <a:r>
                        <a:rPr lang="nl-NL" sz="1500" noProof="0" dirty="0">
                          <a:effectLst/>
                          <a:latin typeface="inherit"/>
                        </a:rPr>
                        <a:t>479-515,519-528</a:t>
                      </a:r>
                    </a:p>
                  </a:txBody>
                  <a:tcPr marL="60435" marR="60435" marT="30218" marB="30218" anchor="ctr">
                    <a:lnL>
                      <a:noFill/>
                    </a:lnL>
                    <a:lnR>
                      <a:noFill/>
                    </a:lnR>
                    <a:lnT>
                      <a:noFill/>
                    </a:lnT>
                    <a:lnB>
                      <a:noFill/>
                    </a:lnB>
                  </a:tcPr>
                </a:tc>
                <a:tc>
                  <a:txBody>
                    <a:bodyPr/>
                    <a:lstStyle/>
                    <a:p>
                      <a:pPr algn="l"/>
                      <a:r>
                        <a:rPr lang="nl-NL" sz="1500" noProof="0" dirty="0">
                          <a:effectLst/>
                          <a:latin typeface="inherit"/>
                        </a:rPr>
                        <a:t>Niet de letterlijke R code, niet </a:t>
                      </a:r>
                      <a:r>
                        <a:rPr lang="nl-NL" sz="1500" noProof="0" dirty="0" err="1">
                          <a:effectLst/>
                          <a:latin typeface="inherit"/>
                        </a:rPr>
                        <a:t>fig</a:t>
                      </a:r>
                      <a:r>
                        <a:rPr lang="nl-NL" sz="1500" noProof="0" dirty="0">
                          <a:effectLst/>
                          <a:latin typeface="inherit"/>
                        </a:rPr>
                        <a:t> 11.17, 11.18, 11.19, 11.20</a:t>
                      </a:r>
                    </a:p>
                  </a:txBody>
                  <a:tcPr marL="60435" marR="60435" marT="30218" marB="30218" anchor="ctr">
                    <a:lnL>
                      <a:noFill/>
                    </a:lnL>
                    <a:lnR>
                      <a:noFill/>
                    </a:lnR>
                    <a:lnT>
                      <a:noFill/>
                    </a:lnT>
                    <a:lnB>
                      <a:noFill/>
                    </a:lnB>
                  </a:tcPr>
                </a:tc>
                <a:extLst>
                  <a:ext uri="{0D108BD9-81ED-4DB2-BD59-A6C34878D82A}">
                    <a16:rowId xmlns:a16="http://schemas.microsoft.com/office/drawing/2014/main" val="27777071"/>
                  </a:ext>
                </a:extLst>
              </a:tr>
              <a:tr h="555359">
                <a:tc>
                  <a:txBody>
                    <a:bodyPr/>
                    <a:lstStyle/>
                    <a:p>
                      <a:pPr algn="l"/>
                      <a:r>
                        <a:rPr lang="nl-NL" sz="1500" noProof="0" dirty="0">
                          <a:effectLst/>
                          <a:latin typeface="inherit"/>
                        </a:rPr>
                        <a:t>4</a:t>
                      </a:r>
                    </a:p>
                  </a:txBody>
                  <a:tcPr marL="60435" marR="60435" marT="30218" marB="30218" anchor="ctr">
                    <a:lnL>
                      <a:noFill/>
                    </a:lnL>
                    <a:lnR>
                      <a:noFill/>
                    </a:lnR>
                    <a:lnT>
                      <a:noFill/>
                    </a:lnT>
                    <a:lnB>
                      <a:noFill/>
                    </a:lnB>
                  </a:tcPr>
                </a:tc>
                <a:tc>
                  <a:txBody>
                    <a:bodyPr/>
                    <a:lstStyle/>
                    <a:p>
                      <a:pPr algn="l"/>
                      <a:r>
                        <a:rPr lang="nl-NL" sz="1500" noProof="0" dirty="0">
                          <a:effectLst/>
                          <a:latin typeface="inherit"/>
                        </a:rPr>
                        <a:t>Multiple </a:t>
                      </a:r>
                      <a:r>
                        <a:rPr lang="nl-NL" sz="1500" noProof="0" dirty="0" err="1">
                          <a:effectLst/>
                          <a:latin typeface="inherit"/>
                        </a:rPr>
                        <a:t>Sequence</a:t>
                      </a:r>
                      <a:r>
                        <a:rPr lang="nl-NL" sz="1500" noProof="0" dirty="0">
                          <a:effectLst/>
                          <a:latin typeface="inherit"/>
                        </a:rPr>
                        <a:t> </a:t>
                      </a:r>
                      <a:r>
                        <a:rPr lang="nl-NL" sz="1500" noProof="0" dirty="0" err="1">
                          <a:effectLst/>
                          <a:latin typeface="inherit"/>
                        </a:rPr>
                        <a:t>Alignment</a:t>
                      </a:r>
                      <a:endParaRPr lang="nl-NL" sz="1500" noProof="0" dirty="0">
                        <a:effectLst/>
                        <a:latin typeface="inherit"/>
                      </a:endParaRPr>
                    </a:p>
                  </a:txBody>
                  <a:tcPr marL="60435" marR="60435" marT="30218" marB="30218" anchor="ctr">
                    <a:lnL>
                      <a:noFill/>
                    </a:lnL>
                    <a:lnR>
                      <a:noFill/>
                    </a:lnR>
                    <a:lnT>
                      <a:noFill/>
                    </a:lnT>
                    <a:lnB>
                      <a:noFill/>
                    </a:lnB>
                  </a:tcPr>
                </a:tc>
                <a:tc>
                  <a:txBody>
                    <a:bodyPr/>
                    <a:lstStyle/>
                    <a:p>
                      <a:pPr algn="l"/>
                      <a:r>
                        <a:rPr lang="nl-NL" sz="1500" noProof="0">
                          <a:effectLst/>
                          <a:latin typeface="inherit"/>
                        </a:rPr>
                        <a:t>6</a:t>
                      </a:r>
                    </a:p>
                  </a:txBody>
                  <a:tcPr marL="60435" marR="60435" marT="30218" marB="30218" anchor="ctr">
                    <a:lnL>
                      <a:noFill/>
                    </a:lnL>
                    <a:lnR>
                      <a:noFill/>
                    </a:lnR>
                    <a:lnT>
                      <a:noFill/>
                    </a:lnT>
                    <a:lnB>
                      <a:noFill/>
                    </a:lnB>
                  </a:tcPr>
                </a:tc>
                <a:tc>
                  <a:txBody>
                    <a:bodyPr/>
                    <a:lstStyle/>
                    <a:p>
                      <a:pPr algn="l"/>
                      <a:r>
                        <a:rPr lang="nl-NL" sz="1500" noProof="0">
                          <a:effectLst/>
                          <a:latin typeface="inherit"/>
                        </a:rPr>
                        <a:t>205-217, 221-223</a:t>
                      </a:r>
                    </a:p>
                  </a:txBody>
                  <a:tcPr marL="60435" marR="60435" marT="30218" marB="30218" anchor="ctr">
                    <a:lnL>
                      <a:noFill/>
                    </a:lnL>
                    <a:lnR>
                      <a:noFill/>
                    </a:lnR>
                    <a:lnT>
                      <a:noFill/>
                    </a:lnT>
                    <a:lnB>
                      <a:noFill/>
                    </a:lnB>
                  </a:tcPr>
                </a:tc>
                <a:tc>
                  <a:txBody>
                    <a:bodyPr/>
                    <a:lstStyle/>
                    <a:p>
                      <a:pPr algn="l"/>
                      <a:r>
                        <a:rPr lang="nl-NL" sz="1500" noProof="0" dirty="0">
                          <a:effectLst/>
                          <a:latin typeface="inherit"/>
                        </a:rPr>
                        <a:t>Niet Box 6.3</a:t>
                      </a:r>
                    </a:p>
                  </a:txBody>
                  <a:tcPr marL="60435" marR="60435" marT="30218" marB="30218" anchor="ctr">
                    <a:lnL>
                      <a:noFill/>
                    </a:lnL>
                    <a:lnR>
                      <a:noFill/>
                    </a:lnR>
                    <a:lnT>
                      <a:noFill/>
                    </a:lnT>
                    <a:lnB>
                      <a:noFill/>
                    </a:lnB>
                  </a:tcPr>
                </a:tc>
                <a:extLst>
                  <a:ext uri="{0D108BD9-81ED-4DB2-BD59-A6C34878D82A}">
                    <a16:rowId xmlns:a16="http://schemas.microsoft.com/office/drawing/2014/main" val="37113829"/>
                  </a:ext>
                </a:extLst>
              </a:tr>
              <a:tr h="555359">
                <a:tc>
                  <a:txBody>
                    <a:bodyPr/>
                    <a:lstStyle/>
                    <a:p>
                      <a:pPr algn="l"/>
                      <a:r>
                        <a:rPr lang="nl-NL" sz="1500" noProof="0" dirty="0">
                          <a:effectLst/>
                          <a:latin typeface="inherit"/>
                        </a:rPr>
                        <a:t>8/9</a:t>
                      </a:r>
                    </a:p>
                  </a:txBody>
                  <a:tcPr marL="60435" marR="60435" marT="30218" marB="30218" anchor="ctr">
                    <a:lnL>
                      <a:noFill/>
                    </a:lnL>
                    <a:lnR>
                      <a:noFill/>
                    </a:lnR>
                    <a:lnT>
                      <a:noFill/>
                    </a:lnT>
                    <a:lnB>
                      <a:noFill/>
                    </a:lnB>
                  </a:tcPr>
                </a:tc>
                <a:tc>
                  <a:txBody>
                    <a:bodyPr/>
                    <a:lstStyle/>
                    <a:p>
                      <a:pPr algn="l"/>
                      <a:r>
                        <a:rPr lang="nl-NL" sz="1500" noProof="0">
                          <a:effectLst/>
                          <a:latin typeface="inherit"/>
                        </a:rPr>
                        <a:t>Assembly</a:t>
                      </a:r>
                    </a:p>
                  </a:txBody>
                  <a:tcPr marL="60435" marR="60435" marT="30218" marB="30218" anchor="ctr">
                    <a:lnL>
                      <a:noFill/>
                    </a:lnL>
                    <a:lnR>
                      <a:noFill/>
                    </a:lnR>
                    <a:lnT>
                      <a:noFill/>
                    </a:lnT>
                    <a:lnB>
                      <a:noFill/>
                    </a:lnB>
                  </a:tcPr>
                </a:tc>
                <a:tc>
                  <a:txBody>
                    <a:bodyPr/>
                    <a:lstStyle/>
                    <a:p>
                      <a:pPr algn="l"/>
                      <a:r>
                        <a:rPr lang="nl-NL" sz="1500" noProof="0">
                          <a:effectLst/>
                          <a:latin typeface="inherit"/>
                        </a:rPr>
                        <a:t>9/15</a:t>
                      </a:r>
                    </a:p>
                  </a:txBody>
                  <a:tcPr marL="60435" marR="60435" marT="30218" marB="30218" anchor="ctr">
                    <a:lnL>
                      <a:noFill/>
                    </a:lnL>
                    <a:lnR>
                      <a:noFill/>
                    </a:lnR>
                    <a:lnT>
                      <a:noFill/>
                    </a:lnT>
                    <a:lnB>
                      <a:noFill/>
                    </a:lnB>
                  </a:tcPr>
                </a:tc>
                <a:tc>
                  <a:txBody>
                    <a:bodyPr/>
                    <a:lstStyle/>
                    <a:p>
                      <a:pPr algn="l"/>
                      <a:r>
                        <a:rPr lang="nl-NL" sz="1500" noProof="0" dirty="0">
                          <a:effectLst/>
                          <a:latin typeface="inherit"/>
                        </a:rPr>
                        <a:t>395-398,730-736</a:t>
                      </a:r>
                    </a:p>
                  </a:txBody>
                  <a:tcPr marL="60435" marR="60435" marT="30218" marB="30218" anchor="ctr">
                    <a:lnL>
                      <a:noFill/>
                    </a:lnL>
                    <a:lnR>
                      <a:noFill/>
                    </a:lnR>
                    <a:lnT>
                      <a:noFill/>
                    </a:lnT>
                    <a:lnB>
                      <a:noFill/>
                    </a:lnB>
                  </a:tcPr>
                </a:tc>
                <a:tc>
                  <a:txBody>
                    <a:bodyPr/>
                    <a:lstStyle/>
                    <a:p>
                      <a:pPr algn="l"/>
                      <a:r>
                        <a:rPr lang="nl-NL" sz="1500" noProof="0" dirty="0">
                          <a:effectLst/>
                          <a:latin typeface="inherit"/>
                        </a:rPr>
                        <a:t>Bestudeer ook de </a:t>
                      </a:r>
                      <a:r>
                        <a:rPr lang="nl-NL" sz="1500" noProof="0" dirty="0" err="1">
                          <a:effectLst/>
                          <a:latin typeface="inherit"/>
                        </a:rPr>
                        <a:t>Powerpoint</a:t>
                      </a:r>
                      <a:r>
                        <a:rPr lang="nl-NL" sz="1500" noProof="0" dirty="0">
                          <a:effectLst/>
                          <a:latin typeface="inherit"/>
                        </a:rPr>
                        <a:t> extra!</a:t>
                      </a:r>
                    </a:p>
                  </a:txBody>
                  <a:tcPr marL="60435" marR="60435" marT="30218" marB="30218" anchor="ctr">
                    <a:lnL>
                      <a:noFill/>
                    </a:lnL>
                    <a:lnR>
                      <a:noFill/>
                    </a:lnR>
                    <a:lnT>
                      <a:noFill/>
                    </a:lnT>
                    <a:lnB>
                      <a:noFill/>
                    </a:lnB>
                  </a:tcPr>
                </a:tc>
                <a:extLst>
                  <a:ext uri="{0D108BD9-81ED-4DB2-BD59-A6C34878D82A}">
                    <a16:rowId xmlns:a16="http://schemas.microsoft.com/office/drawing/2014/main" val="865226473"/>
                  </a:ext>
                </a:extLst>
              </a:tr>
              <a:tr h="800619">
                <a:tc>
                  <a:txBody>
                    <a:bodyPr/>
                    <a:lstStyle/>
                    <a:p>
                      <a:pPr algn="l"/>
                      <a:r>
                        <a:rPr lang="nl-NL" sz="1500" noProof="0" dirty="0">
                          <a:effectLst/>
                          <a:latin typeface="inherit"/>
                        </a:rPr>
                        <a:t>10</a:t>
                      </a:r>
                    </a:p>
                  </a:txBody>
                  <a:tcPr marL="60435" marR="60435" marT="30218" marB="30218" anchor="ctr">
                    <a:lnL>
                      <a:noFill/>
                    </a:lnL>
                    <a:lnR>
                      <a:noFill/>
                    </a:lnR>
                    <a:lnT>
                      <a:noFill/>
                    </a:lnT>
                    <a:lnB>
                      <a:noFill/>
                    </a:lnB>
                  </a:tcPr>
                </a:tc>
                <a:tc>
                  <a:txBody>
                    <a:bodyPr/>
                    <a:lstStyle/>
                    <a:p>
                      <a:pPr algn="l"/>
                      <a:r>
                        <a:rPr lang="nl-NL" sz="1500" noProof="0" dirty="0">
                          <a:effectLst/>
                          <a:latin typeface="inherit"/>
                        </a:rPr>
                        <a:t>The </a:t>
                      </a:r>
                      <a:r>
                        <a:rPr lang="nl-NL" sz="1500" noProof="0" dirty="0" err="1">
                          <a:effectLst/>
                          <a:latin typeface="inherit"/>
                        </a:rPr>
                        <a:t>Burrough</a:t>
                      </a:r>
                      <a:r>
                        <a:rPr lang="nl-NL" sz="1500" noProof="0" dirty="0">
                          <a:effectLst/>
                          <a:latin typeface="inherit"/>
                        </a:rPr>
                        <a:t>-Wheeler </a:t>
                      </a:r>
                      <a:r>
                        <a:rPr lang="nl-NL" sz="1500" noProof="0" dirty="0" err="1">
                          <a:effectLst/>
                          <a:latin typeface="inherit"/>
                        </a:rPr>
                        <a:t>transform</a:t>
                      </a:r>
                      <a:r>
                        <a:rPr lang="nl-NL" sz="1500" noProof="0" dirty="0">
                          <a:effectLst/>
                          <a:latin typeface="inherit"/>
                        </a:rPr>
                        <a:t> </a:t>
                      </a:r>
                      <a:r>
                        <a:rPr lang="nl-NL" sz="1500" noProof="0" dirty="0" err="1">
                          <a:effectLst/>
                          <a:latin typeface="inherit"/>
                        </a:rPr>
                        <a:t>for</a:t>
                      </a:r>
                      <a:r>
                        <a:rPr lang="nl-NL" sz="1500" noProof="0" dirty="0">
                          <a:effectLst/>
                          <a:latin typeface="inherit"/>
                        </a:rPr>
                        <a:t> </a:t>
                      </a:r>
                      <a:r>
                        <a:rPr lang="nl-NL" sz="1500" noProof="0" dirty="0" err="1">
                          <a:effectLst/>
                          <a:latin typeface="inherit"/>
                        </a:rPr>
                        <a:t>mapping</a:t>
                      </a:r>
                      <a:r>
                        <a:rPr lang="nl-NL" sz="1500" noProof="0" dirty="0">
                          <a:effectLst/>
                          <a:latin typeface="inherit"/>
                        </a:rPr>
                        <a:t> </a:t>
                      </a:r>
                      <a:r>
                        <a:rPr lang="nl-NL" sz="1500" noProof="0" dirty="0" err="1">
                          <a:effectLst/>
                          <a:latin typeface="inherit"/>
                        </a:rPr>
                        <a:t>reads</a:t>
                      </a:r>
                      <a:endParaRPr lang="nl-NL" sz="1500" noProof="0" dirty="0">
                        <a:effectLst/>
                        <a:latin typeface="inherit"/>
                      </a:endParaRPr>
                    </a:p>
                  </a:txBody>
                  <a:tcPr marL="60435" marR="60435" marT="30218" marB="30218" anchor="ctr">
                    <a:lnL>
                      <a:noFill/>
                    </a:lnL>
                    <a:lnR>
                      <a:noFill/>
                    </a:lnR>
                    <a:lnT>
                      <a:noFill/>
                    </a:lnT>
                    <a:lnB>
                      <a:noFill/>
                    </a:lnB>
                  </a:tcPr>
                </a:tc>
                <a:tc>
                  <a:txBody>
                    <a:bodyPr/>
                    <a:lstStyle/>
                    <a:p>
                      <a:pPr algn="l"/>
                      <a:r>
                        <a:rPr lang="nl-NL" sz="1500" noProof="0">
                          <a:effectLst/>
                          <a:latin typeface="inherit"/>
                        </a:rPr>
                        <a:t>5</a:t>
                      </a:r>
                    </a:p>
                  </a:txBody>
                  <a:tcPr marL="60435" marR="60435" marT="30218" marB="30218" anchor="ctr">
                    <a:lnL>
                      <a:noFill/>
                    </a:lnL>
                    <a:lnR>
                      <a:noFill/>
                    </a:lnR>
                    <a:lnT>
                      <a:noFill/>
                    </a:lnT>
                    <a:lnB>
                      <a:noFill/>
                    </a:lnB>
                  </a:tcPr>
                </a:tc>
                <a:tc>
                  <a:txBody>
                    <a:bodyPr/>
                    <a:lstStyle/>
                    <a:p>
                      <a:endParaRPr lang="nl-NL" sz="1500" noProof="0" dirty="0"/>
                    </a:p>
                  </a:txBody>
                  <a:tcPr marL="60435" marR="60435" marT="30218" marB="30218">
                    <a:lnL>
                      <a:noFill/>
                    </a:lnL>
                    <a:lnR>
                      <a:noFill/>
                    </a:lnR>
                    <a:lnT>
                      <a:noFill/>
                    </a:lnT>
                    <a:lnB>
                      <a:noFill/>
                    </a:lnB>
                  </a:tcPr>
                </a:tc>
                <a:tc>
                  <a:txBody>
                    <a:bodyPr/>
                    <a:lstStyle/>
                    <a:p>
                      <a:pPr algn="l"/>
                      <a:endParaRPr lang="nl-NL" sz="1500" noProof="0" dirty="0">
                        <a:effectLst/>
                        <a:latin typeface="inherit"/>
                      </a:endParaRPr>
                    </a:p>
                  </a:txBody>
                  <a:tcPr marL="60435" marR="60435" marT="30218" marB="30218" anchor="ctr">
                    <a:lnL>
                      <a:noFill/>
                    </a:lnL>
                    <a:lnR>
                      <a:noFill/>
                    </a:lnR>
                    <a:lnT>
                      <a:noFill/>
                    </a:lnT>
                    <a:lnB>
                      <a:noFill/>
                    </a:lnB>
                  </a:tcPr>
                </a:tc>
                <a:extLst>
                  <a:ext uri="{0D108BD9-81ED-4DB2-BD59-A6C34878D82A}">
                    <a16:rowId xmlns:a16="http://schemas.microsoft.com/office/drawing/2014/main" val="426114957"/>
                  </a:ext>
                </a:extLst>
              </a:tr>
              <a:tr h="310100">
                <a:tc rowSpan="2">
                  <a:txBody>
                    <a:bodyPr/>
                    <a:lstStyle/>
                    <a:p>
                      <a:pPr algn="l"/>
                      <a:r>
                        <a:rPr lang="nl-NL" sz="1500" noProof="0" dirty="0">
                          <a:effectLst/>
                          <a:latin typeface="inherit"/>
                        </a:rPr>
                        <a:t>3</a:t>
                      </a:r>
                    </a:p>
                  </a:txBody>
                  <a:tcPr marL="60435" marR="60435" marT="30218" marB="30218" anchor="ctr">
                    <a:lnL>
                      <a:noFill/>
                    </a:lnL>
                    <a:lnR>
                      <a:noFill/>
                    </a:lnR>
                    <a:lnT>
                      <a:noFill/>
                    </a:lnT>
                    <a:lnB>
                      <a:noFill/>
                    </a:lnB>
                  </a:tcPr>
                </a:tc>
                <a:tc rowSpan="2">
                  <a:txBody>
                    <a:bodyPr/>
                    <a:lstStyle/>
                    <a:p>
                      <a:pPr algn="l"/>
                      <a:r>
                        <a:rPr lang="nl-NL" sz="1500" noProof="0" dirty="0" err="1">
                          <a:effectLst/>
                          <a:latin typeface="inherit"/>
                        </a:rPr>
                        <a:t>Phylogeny</a:t>
                      </a:r>
                      <a:endParaRPr lang="nl-NL" sz="1500" noProof="0" dirty="0">
                        <a:effectLst/>
                        <a:latin typeface="inherit"/>
                      </a:endParaRPr>
                    </a:p>
                  </a:txBody>
                  <a:tcPr marL="60435" marR="60435" marT="30218" marB="30218" anchor="ctr">
                    <a:lnL>
                      <a:noFill/>
                    </a:lnL>
                    <a:lnR>
                      <a:noFill/>
                    </a:lnR>
                    <a:lnT>
                      <a:noFill/>
                    </a:lnT>
                    <a:lnB>
                      <a:noFill/>
                    </a:lnB>
                  </a:tcPr>
                </a:tc>
                <a:tc rowSpan="2">
                  <a:txBody>
                    <a:bodyPr/>
                    <a:lstStyle/>
                    <a:p>
                      <a:pPr algn="l"/>
                      <a:r>
                        <a:rPr lang="nl-NL" sz="1500" noProof="0">
                          <a:effectLst/>
                          <a:latin typeface="inherit"/>
                        </a:rPr>
                        <a:t>7</a:t>
                      </a:r>
                    </a:p>
                  </a:txBody>
                  <a:tcPr marL="60435" marR="60435" marT="30218" marB="30218" anchor="ctr">
                    <a:lnL>
                      <a:noFill/>
                    </a:lnL>
                    <a:lnR>
                      <a:noFill/>
                    </a:lnR>
                    <a:lnT>
                      <a:noFill/>
                    </a:lnT>
                    <a:lnB>
                      <a:noFill/>
                    </a:lnB>
                  </a:tcPr>
                </a:tc>
                <a:tc>
                  <a:txBody>
                    <a:bodyPr/>
                    <a:lstStyle/>
                    <a:p>
                      <a:pPr algn="l"/>
                      <a:r>
                        <a:rPr lang="nl-NL" sz="1500" noProof="0" dirty="0">
                          <a:effectLst/>
                          <a:latin typeface="inherit"/>
                        </a:rPr>
                        <a:t>245-289</a:t>
                      </a:r>
                    </a:p>
                  </a:txBody>
                  <a:tcPr marL="60435" marR="60435" marT="30218" marB="30218" anchor="ctr">
                    <a:lnL>
                      <a:noFill/>
                    </a:lnL>
                    <a:lnR w="12700" cmpd="sng">
                      <a:noFill/>
                      <a:prstDash val="solid"/>
                    </a:lnR>
                    <a:lnT>
                      <a:noFill/>
                    </a:lnT>
                    <a:lnB w="12700" cmpd="sng">
                      <a:noFill/>
                      <a:prstDash val="solid"/>
                    </a:lnB>
                  </a:tcPr>
                </a:tc>
                <a:tc>
                  <a:txBody>
                    <a:bodyPr/>
                    <a:lstStyle/>
                    <a:p>
                      <a:pPr algn="l"/>
                      <a:r>
                        <a:rPr lang="nl-NL" sz="1500" noProof="0" dirty="0">
                          <a:effectLst/>
                          <a:latin typeface="inherit"/>
                        </a:rPr>
                        <a:t>Niet Box 7.2, </a:t>
                      </a:r>
                    </a:p>
                  </a:txBody>
                  <a:tcPr marL="60435" marR="60435" marT="30218" marB="30218" anchor="ctr">
                    <a:lnL w="12700" cmpd="sng">
                      <a:noFill/>
                      <a:prstDash val="solid"/>
                    </a:lnL>
                    <a:lnT>
                      <a:noFill/>
                    </a:lnT>
                    <a:lnB w="12700" cmpd="sng">
                      <a:noFill/>
                      <a:prstDash val="solid"/>
                    </a:lnB>
                  </a:tcPr>
                </a:tc>
                <a:extLst>
                  <a:ext uri="{0D108BD9-81ED-4DB2-BD59-A6C34878D82A}">
                    <a16:rowId xmlns:a16="http://schemas.microsoft.com/office/drawing/2014/main" val="379791739"/>
                  </a:ext>
                </a:extLst>
              </a:tr>
              <a:tr h="372859">
                <a:tc vMerge="1">
                  <a:txBody>
                    <a:bodyPr/>
                    <a:lstStyle/>
                    <a:p>
                      <a:endParaRPr lang="en-NL"/>
                    </a:p>
                  </a:txBody>
                  <a:tcPr/>
                </a:tc>
                <a:tc vMerge="1">
                  <a:txBody>
                    <a:bodyPr/>
                    <a:lstStyle/>
                    <a:p>
                      <a:endParaRPr lang="en-NL"/>
                    </a:p>
                  </a:txBody>
                  <a:tcPr/>
                </a:tc>
                <a:tc vMerge="1">
                  <a:txBody>
                    <a:bodyPr/>
                    <a:lstStyle/>
                    <a:p>
                      <a:endParaRPr lang="en-NL"/>
                    </a:p>
                  </a:txBody>
                  <a:tcPr/>
                </a:tc>
                <a:tc>
                  <a:txBody>
                    <a:bodyPr/>
                    <a:lstStyle/>
                    <a:p>
                      <a:pPr algn="l"/>
                      <a:endParaRPr lang="nl-NL" sz="1500" noProof="0" dirty="0">
                        <a:effectLst/>
                        <a:latin typeface="inherit"/>
                      </a:endParaRPr>
                    </a:p>
                  </a:txBody>
                  <a:tcPr marL="60435" marR="60435" marT="30218" marB="30218" anchor="ctr">
                    <a:lnL>
                      <a:noFill/>
                    </a:lnL>
                    <a:lnR w="12700" cmpd="sng">
                      <a:noFill/>
                      <a:prstDash val="solid"/>
                    </a:lnR>
                    <a:lnT>
                      <a:noFill/>
                    </a:lnT>
                    <a:lnB w="12700" cmpd="sng">
                      <a:noFill/>
                      <a:prstDash val="solid"/>
                    </a:lnB>
                  </a:tcPr>
                </a:tc>
                <a:tc>
                  <a:txBody>
                    <a:bodyPr/>
                    <a:lstStyle/>
                    <a:p>
                      <a:pPr algn="l"/>
                      <a:endParaRPr lang="nl-NL" sz="1500" noProof="0" dirty="0">
                        <a:effectLst/>
                        <a:latin typeface="inherit"/>
                      </a:endParaRPr>
                    </a:p>
                  </a:txBody>
                  <a:tcPr marL="60435" marR="60435" marT="30218" marB="30218" anchor="ctr">
                    <a:lnL w="12700" cmpd="sng">
                      <a:noFill/>
                      <a:prstDash val="solid"/>
                    </a:lnL>
                    <a:lnT w="12700" cmpd="sng">
                      <a:noFill/>
                      <a:prstDash val="solid"/>
                    </a:lnT>
                  </a:tcPr>
                </a:tc>
                <a:extLst>
                  <a:ext uri="{0D108BD9-81ED-4DB2-BD59-A6C34878D82A}">
                    <a16:rowId xmlns:a16="http://schemas.microsoft.com/office/drawing/2014/main" val="3521415906"/>
                  </a:ext>
                </a:extLst>
              </a:tr>
            </a:tbl>
          </a:graphicData>
        </a:graphic>
      </p:graphicFrame>
      <p:sp>
        <p:nvSpPr>
          <p:cNvPr id="5" name="Rectangle 1">
            <a:extLst>
              <a:ext uri="{FF2B5EF4-FFF2-40B4-BE49-F238E27FC236}">
                <a16:creationId xmlns:a16="http://schemas.microsoft.com/office/drawing/2014/main" id="{B876E4C4-39E5-7242-9821-63700D0E2E09}"/>
              </a:ext>
            </a:extLst>
          </p:cNvPr>
          <p:cNvSpPr>
            <a:spLocks noChangeArrowheads="1"/>
          </p:cNvSpPr>
          <p:nvPr/>
        </p:nvSpPr>
        <p:spPr bwMode="auto">
          <a:xfrm>
            <a:off x="642553" y="232757"/>
            <a:ext cx="19812414"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en-US" sz="1800" b="0" i="0" u="none" strike="noStrike" cap="none" normalizeH="0" baseline="0" dirty="0">
                <a:ln>
                  <a:noFill/>
                </a:ln>
                <a:solidFill>
                  <a:srgbClr val="000000"/>
                </a:solidFill>
                <a:effectLst/>
                <a:latin typeface="Open Sans"/>
              </a:rPr>
              <a:t>De stof komt uit de college presentaties en Jonathan </a:t>
            </a:r>
            <a:r>
              <a:rPr kumimoji="0" lang="nl-NL" altLang="en-US" sz="1800" b="0" i="0" u="none" strike="noStrike" cap="none" normalizeH="0" baseline="0" dirty="0" err="1">
                <a:ln>
                  <a:noFill/>
                </a:ln>
                <a:solidFill>
                  <a:srgbClr val="000000"/>
                </a:solidFill>
                <a:effectLst/>
                <a:latin typeface="Open Sans"/>
              </a:rPr>
              <a:t>Pevsner</a:t>
            </a:r>
            <a:r>
              <a:rPr kumimoji="0" lang="nl-NL" altLang="en-US" sz="1800" b="0" i="0" u="none" strike="noStrike" cap="none" normalizeH="0" baseline="0" dirty="0">
                <a:ln>
                  <a:noFill/>
                </a:ln>
                <a:solidFill>
                  <a:srgbClr val="000000"/>
                </a:solidFill>
                <a:effectLst/>
                <a:latin typeface="Open Sans"/>
              </a:rPr>
              <a:t> "</a:t>
            </a:r>
            <a:r>
              <a:rPr kumimoji="0" lang="nl-NL" altLang="en-US" sz="1800" b="0" i="0" u="none" strike="noStrike" cap="none" normalizeH="0" baseline="0" dirty="0" err="1">
                <a:ln>
                  <a:noFill/>
                </a:ln>
                <a:solidFill>
                  <a:srgbClr val="000000"/>
                </a:solidFill>
                <a:effectLst/>
                <a:latin typeface="Open Sans"/>
              </a:rPr>
              <a:t>Bioinformatics</a:t>
            </a:r>
            <a:r>
              <a:rPr kumimoji="0" lang="nl-NL" altLang="en-US" sz="1800" b="0" i="0" u="none" strike="noStrike" cap="none" normalizeH="0" baseline="0" dirty="0">
                <a:ln>
                  <a:noFill/>
                </a:ln>
                <a:solidFill>
                  <a:srgbClr val="000000"/>
                </a:solidFill>
                <a:effectLst/>
                <a:latin typeface="Open Sans"/>
              </a:rPr>
              <a:t> </a:t>
            </a:r>
            <a:r>
              <a:rPr kumimoji="0" lang="nl-NL" altLang="en-US" sz="1800" b="0" i="0" u="none" strike="noStrike" cap="none" normalizeH="0" baseline="0" dirty="0" err="1">
                <a:ln>
                  <a:noFill/>
                </a:ln>
                <a:solidFill>
                  <a:srgbClr val="000000"/>
                </a:solidFill>
                <a:effectLst/>
                <a:latin typeface="Open Sans"/>
              </a:rPr>
              <a:t>and</a:t>
            </a:r>
            <a:r>
              <a:rPr kumimoji="0" lang="nl-NL" altLang="en-US" sz="1800" b="0" i="0" u="none" strike="noStrike" cap="none" normalizeH="0" baseline="0" dirty="0">
                <a:ln>
                  <a:noFill/>
                </a:ln>
                <a:solidFill>
                  <a:srgbClr val="000000"/>
                </a:solidFill>
                <a:effectLst/>
                <a:latin typeface="Open Sans"/>
              </a:rPr>
              <a:t> </a:t>
            </a:r>
            <a:r>
              <a:rPr kumimoji="0" lang="nl-NL" altLang="en-US" sz="1800" b="0" i="0" u="none" strike="noStrike" cap="none" normalizeH="0" baseline="0" dirty="0" err="1">
                <a:ln>
                  <a:noFill/>
                </a:ln>
                <a:solidFill>
                  <a:srgbClr val="000000"/>
                </a:solidFill>
                <a:effectLst/>
                <a:latin typeface="Open Sans"/>
              </a:rPr>
              <a:t>Functional</a:t>
            </a:r>
            <a:r>
              <a:rPr kumimoji="0" lang="nl-NL" altLang="en-US" sz="1800" b="0" i="0" u="none" strike="noStrike" cap="none" normalizeH="0" baseline="0" dirty="0">
                <a:ln>
                  <a:noFill/>
                </a:ln>
                <a:solidFill>
                  <a:srgbClr val="000000"/>
                </a:solidFill>
                <a:effectLst/>
                <a:latin typeface="Open Sans"/>
              </a:rPr>
              <a:t> </a:t>
            </a:r>
            <a:r>
              <a:rPr kumimoji="0" lang="nl-NL" altLang="en-US" sz="1800" b="0" i="0" u="none" strike="noStrike" cap="none" normalizeH="0" baseline="0" dirty="0" err="1">
                <a:ln>
                  <a:noFill/>
                </a:ln>
                <a:solidFill>
                  <a:srgbClr val="000000"/>
                </a:solidFill>
                <a:effectLst/>
                <a:latin typeface="Open Sans"/>
              </a:rPr>
              <a:t>Genomics</a:t>
            </a:r>
            <a:r>
              <a:rPr kumimoji="0" lang="nl-NL" altLang="en-US" sz="1800" b="0" i="0" u="none" strike="noStrike" cap="none" normalizeH="0" baseline="0" dirty="0">
                <a:ln>
                  <a:noFill/>
                </a:ln>
                <a:solidFill>
                  <a:srgbClr val="000000"/>
                </a:solidFill>
                <a:effectLst/>
                <a:latin typeface="Open San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en-US" sz="1800" b="0" i="0" u="none" strike="noStrike" cap="none" normalizeH="0" baseline="0" dirty="0">
                <a:ln>
                  <a:noFill/>
                </a:ln>
                <a:solidFill>
                  <a:srgbClr val="000000"/>
                </a:solidFill>
                <a:effectLst/>
                <a:latin typeface="Open Sans"/>
              </a:rPr>
              <a:t>(</a:t>
            </a:r>
            <a:r>
              <a:rPr kumimoji="0" lang="nl-NL" altLang="en-US" sz="1800" b="0" i="0" u="none" strike="noStrike" cap="none" normalizeH="0" baseline="0" dirty="0" err="1">
                <a:ln>
                  <a:noFill/>
                </a:ln>
                <a:solidFill>
                  <a:srgbClr val="000000"/>
                </a:solidFill>
                <a:effectLst/>
                <a:latin typeface="Open Sans"/>
              </a:rPr>
              <a:t>Wiley</a:t>
            </a:r>
            <a:r>
              <a:rPr kumimoji="0" lang="nl-NL" altLang="en-US" sz="1800" b="0" i="0" u="none" strike="noStrike" cap="none" normalizeH="0" baseline="0" dirty="0">
                <a:ln>
                  <a:noFill/>
                </a:ln>
                <a:solidFill>
                  <a:srgbClr val="000000"/>
                </a:solidFill>
                <a:effectLst/>
                <a:latin typeface="Open Sans"/>
              </a:rPr>
              <a:t> Blackwell; 3e editie) en een aantal extra papers </a:t>
            </a: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en-US" sz="1800" b="0" i="0" u="none" strike="noStrike" cap="none" normalizeH="0" baseline="0" dirty="0">
                <a:ln>
                  <a:noFill/>
                </a:ln>
                <a:solidFill>
                  <a:srgbClr val="000000"/>
                </a:solidFill>
                <a:effectLst/>
                <a:latin typeface="Open Sans"/>
              </a:rPr>
              <a:t>(deze worden expliciet in de betrokken colleges genoemd, en zijn te vinden onder "achtergrond").</a:t>
            </a:r>
            <a:endParaRPr kumimoji="0" lang="nl-NL"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8BA801E4-22DF-DB45-8318-C423EF8537B7}"/>
              </a:ext>
            </a:extLst>
          </p:cNvPr>
          <p:cNvSpPr/>
          <p:nvPr/>
        </p:nvSpPr>
        <p:spPr>
          <a:xfrm>
            <a:off x="508957" y="1664898"/>
            <a:ext cx="11040489" cy="5865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Tree>
    <p:extLst>
      <p:ext uri="{BB962C8B-B14F-4D97-AF65-F5344CB8AC3E}">
        <p14:creationId xmlns:p14="http://schemas.microsoft.com/office/powerpoint/2010/main" val="5306035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D40B63-61FE-DA49-97B7-F9F626B08510}"/>
              </a:ext>
            </a:extLst>
          </p:cNvPr>
          <p:cNvSpPr>
            <a:spLocks noGrp="1"/>
          </p:cNvSpPr>
          <p:nvPr>
            <p:ph idx="1"/>
          </p:nvPr>
        </p:nvSpPr>
        <p:spPr>
          <a:xfrm>
            <a:off x="1524000" y="320819"/>
            <a:ext cx="10515600" cy="4351338"/>
          </a:xfrm>
        </p:spPr>
        <p:txBody>
          <a:bodyPr/>
          <a:lstStyle/>
          <a:p>
            <a:pPr marL="0" indent="0">
              <a:buNone/>
            </a:pPr>
            <a:r>
              <a:rPr lang="en-US" dirty="0"/>
              <a:t>Multiple sequence alignment of Glyceraldehyde 3-phosphate dehydrogenases: example of extremely high conservation</a:t>
            </a:r>
          </a:p>
        </p:txBody>
      </p:sp>
      <p:pic>
        <p:nvPicPr>
          <p:cNvPr id="4" name="Picture 3">
            <a:extLst>
              <a:ext uri="{FF2B5EF4-FFF2-40B4-BE49-F238E27FC236}">
                <a16:creationId xmlns:a16="http://schemas.microsoft.com/office/drawing/2014/main" id="{EE1F1775-89B5-F84F-945A-361A1058B2E3}"/>
              </a:ext>
            </a:extLst>
          </p:cNvPr>
          <p:cNvPicPr>
            <a:picLocks noChangeAspect="1"/>
          </p:cNvPicPr>
          <p:nvPr/>
        </p:nvPicPr>
        <p:blipFill>
          <a:blip r:embed="rId2"/>
          <a:stretch>
            <a:fillRect/>
          </a:stretch>
        </p:blipFill>
        <p:spPr>
          <a:xfrm>
            <a:off x="2233302" y="1603513"/>
            <a:ext cx="7725395" cy="4807226"/>
          </a:xfrm>
          <a:prstGeom prst="rect">
            <a:avLst/>
          </a:prstGeom>
        </p:spPr>
      </p:pic>
    </p:spTree>
    <p:extLst>
      <p:ext uri="{BB962C8B-B14F-4D97-AF65-F5344CB8AC3E}">
        <p14:creationId xmlns:p14="http://schemas.microsoft.com/office/powerpoint/2010/main" val="24481934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A95AC4-E1A7-814E-9DC0-3992F78297FD}"/>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3700" kern="1200" dirty="0">
                <a:solidFill>
                  <a:srgbClr val="FFFFFF"/>
                </a:solidFill>
                <a:latin typeface="+mj-lt"/>
                <a:ea typeface="+mj-ea"/>
                <a:cs typeface="+mj-cs"/>
              </a:rPr>
              <a:t>Orthologs: members of a gene (protein) family in various organisms</a:t>
            </a:r>
          </a:p>
        </p:txBody>
      </p:sp>
      <p:cxnSp>
        <p:nvCxnSpPr>
          <p:cNvPr id="13" name="Straight Connector 1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Picture 8" descr="Screen Shot 2016-02-27 at 4.45.59 PM.png">
            <a:extLst>
              <a:ext uri="{FF2B5EF4-FFF2-40B4-BE49-F238E27FC236}">
                <a16:creationId xmlns:a16="http://schemas.microsoft.com/office/drawing/2014/main" id="{F383A5F8-515E-0F44-BD23-93ECA417C0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6544" y="589627"/>
            <a:ext cx="6604000" cy="5678746"/>
          </a:xfrm>
          <a:prstGeom prst="rect">
            <a:avLst/>
          </a:prstGeom>
        </p:spPr>
      </p:pic>
      <p:sp>
        <p:nvSpPr>
          <p:cNvPr id="3" name="TextBox 2">
            <a:extLst>
              <a:ext uri="{FF2B5EF4-FFF2-40B4-BE49-F238E27FC236}">
                <a16:creationId xmlns:a16="http://schemas.microsoft.com/office/drawing/2014/main" id="{ED411560-CC6C-184D-9816-624277EF2B36}"/>
              </a:ext>
            </a:extLst>
          </p:cNvPr>
          <p:cNvSpPr txBox="1"/>
          <p:nvPr/>
        </p:nvSpPr>
        <p:spPr>
          <a:xfrm>
            <a:off x="5124831" y="545068"/>
            <a:ext cx="2134430" cy="369332"/>
          </a:xfrm>
          <a:prstGeom prst="rect">
            <a:avLst/>
          </a:prstGeom>
          <a:noFill/>
        </p:spPr>
        <p:txBody>
          <a:bodyPr wrap="none" rtlCol="0">
            <a:spAutoFit/>
          </a:bodyPr>
          <a:lstStyle/>
          <a:p>
            <a:r>
              <a:rPr lang="en-NL" dirty="0"/>
              <a:t>Myoglobin orthologs</a:t>
            </a:r>
          </a:p>
        </p:txBody>
      </p:sp>
    </p:spTree>
    <p:extLst>
      <p:ext uri="{BB962C8B-B14F-4D97-AF65-F5344CB8AC3E}">
        <p14:creationId xmlns:p14="http://schemas.microsoft.com/office/powerpoint/2010/main" val="851999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4234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777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19458D-57A7-3D4C-BB49-C2BD9DD93576}"/>
              </a:ext>
            </a:extLst>
          </p:cNvPr>
          <p:cNvSpPr>
            <a:spLocks noGrp="1"/>
          </p:cNvSpPr>
          <p:nvPr>
            <p:ph type="title"/>
          </p:nvPr>
        </p:nvSpPr>
        <p:spPr>
          <a:xfrm>
            <a:off x="7760837" y="914400"/>
            <a:ext cx="3657600" cy="2887579"/>
          </a:xfrm>
        </p:spPr>
        <p:txBody>
          <a:bodyPr vert="horz" lIns="91440" tIns="45720" rIns="91440" bIns="45720" rtlCol="0" anchor="b">
            <a:normAutofit/>
          </a:bodyPr>
          <a:lstStyle/>
          <a:p>
            <a:pPr algn="ctr"/>
            <a:r>
              <a:rPr lang="en-US" sz="3700" kern="1200">
                <a:solidFill>
                  <a:srgbClr val="FFFFFF"/>
                </a:solidFill>
                <a:latin typeface="+mj-lt"/>
                <a:ea typeface="+mj-ea"/>
                <a:cs typeface="+mj-cs"/>
              </a:rPr>
              <a:t>Paralogs: members of a gene (protein) family within a species</a:t>
            </a:r>
          </a:p>
        </p:txBody>
      </p:sp>
      <p:pic>
        <p:nvPicPr>
          <p:cNvPr id="9" name="Picture 8" descr="Screen Shot 2016-02-27 at 4.46.09 PM.png">
            <a:extLst>
              <a:ext uri="{FF2B5EF4-FFF2-40B4-BE49-F238E27FC236}">
                <a16:creationId xmlns:a16="http://schemas.microsoft.com/office/drawing/2014/main" id="{9FE183AC-9D18-8643-9700-FBA55A06F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125" y="1365753"/>
            <a:ext cx="6842663" cy="4460789"/>
          </a:xfrm>
          <a:prstGeom prst="rect">
            <a:avLst/>
          </a:prstGeom>
        </p:spPr>
      </p:pic>
      <p:sp>
        <p:nvSpPr>
          <p:cNvPr id="3" name="TextBox 2">
            <a:extLst>
              <a:ext uri="{FF2B5EF4-FFF2-40B4-BE49-F238E27FC236}">
                <a16:creationId xmlns:a16="http://schemas.microsoft.com/office/drawing/2014/main" id="{6CA1F670-7B0C-5D4A-BB76-634120B085F9}"/>
              </a:ext>
            </a:extLst>
          </p:cNvPr>
          <p:cNvSpPr txBox="1"/>
          <p:nvPr/>
        </p:nvSpPr>
        <p:spPr>
          <a:xfrm>
            <a:off x="541313" y="729734"/>
            <a:ext cx="1590500" cy="369332"/>
          </a:xfrm>
          <a:prstGeom prst="rect">
            <a:avLst/>
          </a:prstGeom>
          <a:noFill/>
        </p:spPr>
        <p:txBody>
          <a:bodyPr wrap="none" rtlCol="0">
            <a:spAutoFit/>
          </a:bodyPr>
          <a:lstStyle/>
          <a:p>
            <a:r>
              <a:rPr lang="en-NL" dirty="0"/>
              <a:t>Human globins</a:t>
            </a:r>
          </a:p>
        </p:txBody>
      </p:sp>
    </p:spTree>
    <p:extLst>
      <p:ext uri="{BB962C8B-B14F-4D97-AF65-F5344CB8AC3E}">
        <p14:creationId xmlns:p14="http://schemas.microsoft.com/office/powerpoint/2010/main" val="41306077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83B62-7534-D54C-943C-12048D5361C9}"/>
              </a:ext>
            </a:extLst>
          </p:cNvPr>
          <p:cNvSpPr>
            <a:spLocks noGrp="1"/>
          </p:cNvSpPr>
          <p:nvPr>
            <p:ph type="title"/>
          </p:nvPr>
        </p:nvSpPr>
        <p:spPr/>
        <p:txBody>
          <a:bodyPr/>
          <a:lstStyle/>
          <a:p>
            <a:r>
              <a:rPr lang="en-NL" b="1" dirty="0"/>
              <a:t>Make a MSA using </a:t>
            </a:r>
            <a:r>
              <a:rPr lang="en-NL" b="1" dirty="0">
                <a:solidFill>
                  <a:srgbClr val="FF0000"/>
                </a:solidFill>
              </a:rPr>
              <a:t>MEGAX</a:t>
            </a:r>
          </a:p>
        </p:txBody>
      </p:sp>
      <p:sp>
        <p:nvSpPr>
          <p:cNvPr id="3" name="Content Placeholder 2">
            <a:extLst>
              <a:ext uri="{FF2B5EF4-FFF2-40B4-BE49-F238E27FC236}">
                <a16:creationId xmlns:a16="http://schemas.microsoft.com/office/drawing/2014/main" id="{007A794A-C604-A344-BEED-236369C74973}"/>
              </a:ext>
            </a:extLst>
          </p:cNvPr>
          <p:cNvSpPr>
            <a:spLocks noGrp="1"/>
          </p:cNvSpPr>
          <p:nvPr>
            <p:ph idx="1"/>
          </p:nvPr>
        </p:nvSpPr>
        <p:spPr/>
        <p:txBody>
          <a:bodyPr/>
          <a:lstStyle/>
          <a:p>
            <a:r>
              <a:rPr lang="en-GB" dirty="0"/>
              <a:t>U</a:t>
            </a:r>
            <a:r>
              <a:rPr lang="en-NL" dirty="0"/>
              <a:t>se the sequences provided on Blackboard</a:t>
            </a:r>
          </a:p>
        </p:txBody>
      </p:sp>
    </p:spTree>
    <p:extLst>
      <p:ext uri="{BB962C8B-B14F-4D97-AF65-F5344CB8AC3E}">
        <p14:creationId xmlns:p14="http://schemas.microsoft.com/office/powerpoint/2010/main" val="16635201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240263-5CB0-134D-A147-DD1A06CC8A0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Similarity = Identity + Conservation</a:t>
            </a:r>
          </a:p>
        </p:txBody>
      </p:sp>
      <p:pic>
        <p:nvPicPr>
          <p:cNvPr id="5" name="Picture 4">
            <a:extLst>
              <a:ext uri="{FF2B5EF4-FFF2-40B4-BE49-F238E27FC236}">
                <a16:creationId xmlns:a16="http://schemas.microsoft.com/office/drawing/2014/main" id="{E61FF34E-F07A-EB47-927A-CCB06AC06226}"/>
              </a:ext>
            </a:extLst>
          </p:cNvPr>
          <p:cNvPicPr>
            <a:picLocks noChangeAspect="1"/>
          </p:cNvPicPr>
          <p:nvPr/>
        </p:nvPicPr>
        <p:blipFill>
          <a:blip r:embed="rId2"/>
          <a:stretch>
            <a:fillRect/>
          </a:stretch>
        </p:blipFill>
        <p:spPr>
          <a:xfrm>
            <a:off x="1267210" y="1675227"/>
            <a:ext cx="9657580" cy="4394199"/>
          </a:xfrm>
          <a:prstGeom prst="rect">
            <a:avLst/>
          </a:prstGeom>
        </p:spPr>
      </p:pic>
    </p:spTree>
    <p:extLst>
      <p:ext uri="{BB962C8B-B14F-4D97-AF65-F5344CB8AC3E}">
        <p14:creationId xmlns:p14="http://schemas.microsoft.com/office/powerpoint/2010/main" val="3779387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18D8A6-BEFE-464B-B917-4DAD19741245}"/>
              </a:ext>
            </a:extLst>
          </p:cNvPr>
          <p:cNvSpPr>
            <a:spLocks noGrp="1"/>
          </p:cNvSpPr>
          <p:nvPr>
            <p:ph type="title"/>
          </p:nvPr>
        </p:nvSpPr>
        <p:spPr>
          <a:xfrm>
            <a:off x="943277" y="712269"/>
            <a:ext cx="3370998" cy="5502264"/>
          </a:xfrm>
        </p:spPr>
        <p:txBody>
          <a:bodyPr>
            <a:normAutofit/>
          </a:bodyPr>
          <a:lstStyle/>
          <a:p>
            <a:r>
              <a:rPr lang="en-US">
                <a:solidFill>
                  <a:srgbClr val="FFFFFF"/>
                </a:solidFill>
              </a:rPr>
              <a:t>Similarity = Identity + Conservation</a:t>
            </a:r>
          </a:p>
        </p:txBody>
      </p:sp>
      <p:cxnSp>
        <p:nvCxnSpPr>
          <p:cNvPr id="15" name="Straight Connector 11">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4C66FFF3-F93F-4B8B-A2E8-C94923BB6DF5}"/>
              </a:ext>
            </a:extLst>
          </p:cNvPr>
          <p:cNvGraphicFramePr>
            <a:graphicFrameLocks noGrp="1"/>
          </p:cNvGraphicFramePr>
          <p:nvPr>
            <p:ph idx="1"/>
            <p:extLst>
              <p:ext uri="{D42A27DB-BD31-4B8C-83A1-F6EECF244321}">
                <p14:modId xmlns:p14="http://schemas.microsoft.com/office/powerpoint/2010/main" val="1075184847"/>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937848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9B1B8B-13CA-7646-BECA-D061A138B9A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Alignment algorithms use a score</a:t>
            </a:r>
          </a:p>
        </p:txBody>
      </p:sp>
      <p:pic>
        <p:nvPicPr>
          <p:cNvPr id="4" name="Content Placeholder 3">
            <a:extLst>
              <a:ext uri="{FF2B5EF4-FFF2-40B4-BE49-F238E27FC236}">
                <a16:creationId xmlns:a16="http://schemas.microsoft.com/office/drawing/2014/main" id="{DCBD622F-D6A9-FA42-820F-0E2ECCB606DA}"/>
              </a:ext>
            </a:extLst>
          </p:cNvPr>
          <p:cNvPicPr>
            <a:picLocks noGrp="1" noChangeAspect="1"/>
          </p:cNvPicPr>
          <p:nvPr>
            <p:ph idx="1"/>
          </p:nvPr>
        </p:nvPicPr>
        <p:blipFill>
          <a:blip r:embed="rId2"/>
          <a:stretch>
            <a:fillRect/>
          </a:stretch>
        </p:blipFill>
        <p:spPr>
          <a:xfrm>
            <a:off x="2027297" y="1675227"/>
            <a:ext cx="8137405" cy="4394199"/>
          </a:xfrm>
          <a:prstGeom prst="rect">
            <a:avLst/>
          </a:prstGeom>
        </p:spPr>
      </p:pic>
    </p:spTree>
    <p:extLst>
      <p:ext uri="{BB962C8B-B14F-4D97-AF65-F5344CB8AC3E}">
        <p14:creationId xmlns:p14="http://schemas.microsoft.com/office/powerpoint/2010/main" val="1314050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CA8053-55D2-6048-8E64-63616CA4968E}"/>
              </a:ext>
            </a:extLst>
          </p:cNvPr>
          <p:cNvSpPr>
            <a:spLocks noGrp="1"/>
          </p:cNvSpPr>
          <p:nvPr>
            <p:ph type="title"/>
          </p:nvPr>
        </p:nvSpPr>
        <p:spPr>
          <a:xfrm>
            <a:off x="863029" y="1012004"/>
            <a:ext cx="3416158" cy="4795408"/>
          </a:xfrm>
        </p:spPr>
        <p:txBody>
          <a:bodyPr>
            <a:normAutofit/>
          </a:bodyPr>
          <a:lstStyle/>
          <a:p>
            <a:r>
              <a:rPr lang="en-US" sz="3700" dirty="0">
                <a:solidFill>
                  <a:srgbClr val="FFFFFF"/>
                </a:solidFill>
              </a:rPr>
              <a:t>How to score “conservation”??</a:t>
            </a:r>
          </a:p>
        </p:txBody>
      </p:sp>
      <p:graphicFrame>
        <p:nvGraphicFramePr>
          <p:cNvPr id="5" name="Content Placeholder 2">
            <a:extLst>
              <a:ext uri="{FF2B5EF4-FFF2-40B4-BE49-F238E27FC236}">
                <a16:creationId xmlns:a16="http://schemas.microsoft.com/office/drawing/2014/main" id="{5D724423-FC07-4790-AA6F-4AE3C9E74C1B}"/>
              </a:ext>
            </a:extLst>
          </p:cNvPr>
          <p:cNvGraphicFramePr>
            <a:graphicFrameLocks noGrp="1"/>
          </p:cNvGraphicFramePr>
          <p:nvPr>
            <p:ph idx="1"/>
            <p:extLst>
              <p:ext uri="{D42A27DB-BD31-4B8C-83A1-F6EECF244321}">
                <p14:modId xmlns:p14="http://schemas.microsoft.com/office/powerpoint/2010/main" val="287990816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890904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D67E12-6B66-1144-8706-59130DC01FEA}"/>
              </a:ext>
            </a:extLst>
          </p:cNvPr>
          <p:cNvPicPr>
            <a:picLocks noChangeAspect="1"/>
          </p:cNvPicPr>
          <p:nvPr/>
        </p:nvPicPr>
        <p:blipFill>
          <a:blip r:embed="rId2"/>
          <a:stretch>
            <a:fillRect/>
          </a:stretch>
        </p:blipFill>
        <p:spPr>
          <a:xfrm>
            <a:off x="1977571" y="0"/>
            <a:ext cx="8236857" cy="6858000"/>
          </a:xfrm>
          <a:prstGeom prst="rect">
            <a:avLst/>
          </a:prstGeom>
        </p:spPr>
      </p:pic>
    </p:spTree>
    <p:extLst>
      <p:ext uri="{BB962C8B-B14F-4D97-AF65-F5344CB8AC3E}">
        <p14:creationId xmlns:p14="http://schemas.microsoft.com/office/powerpoint/2010/main" val="6465817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0182D8-A8C2-CB46-9FF3-9F96ACD8C288}"/>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But.. Evolution itself can help us!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13920EC-46B5-CE43-8C1B-6D9444F4285E}"/>
              </a:ext>
            </a:extLst>
          </p:cNvPr>
          <p:cNvSpPr>
            <a:spLocks noGrp="1"/>
          </p:cNvSpPr>
          <p:nvPr>
            <p:ph idx="1"/>
          </p:nvPr>
        </p:nvSpPr>
        <p:spPr>
          <a:xfrm>
            <a:off x="4976031" y="963877"/>
            <a:ext cx="6377769" cy="4930246"/>
          </a:xfrm>
        </p:spPr>
        <p:txBody>
          <a:bodyPr anchor="ctr">
            <a:normAutofit/>
          </a:bodyPr>
          <a:lstStyle/>
          <a:p>
            <a:r>
              <a:rPr lang="en-US" sz="2400" b="1" dirty="0"/>
              <a:t>Margaret </a:t>
            </a:r>
            <a:r>
              <a:rPr lang="en-US" sz="2400" b="1" dirty="0" err="1"/>
              <a:t>Dayhoff</a:t>
            </a:r>
            <a:r>
              <a:rPr lang="en-US" sz="2400" dirty="0"/>
              <a:t> realized you can look back in the evolutionary record to recognize what AA is an “acceptable” substitution for another AA</a:t>
            </a:r>
          </a:p>
        </p:txBody>
      </p:sp>
    </p:spTree>
    <p:extLst>
      <p:ext uri="{BB962C8B-B14F-4D97-AF65-F5344CB8AC3E}">
        <p14:creationId xmlns:p14="http://schemas.microsoft.com/office/powerpoint/2010/main" val="3371308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7F2254-BFCF-9A43-9CFC-D58E703DCBA6}"/>
              </a:ext>
            </a:extLst>
          </p:cNvPr>
          <p:cNvSpPr/>
          <p:nvPr/>
        </p:nvSpPr>
        <p:spPr>
          <a:xfrm>
            <a:off x="0" y="563562"/>
            <a:ext cx="12192000" cy="928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AD918-98B1-7944-AE19-57D758C64E03}"/>
              </a:ext>
            </a:extLst>
          </p:cNvPr>
          <p:cNvSpPr>
            <a:spLocks noGrp="1"/>
          </p:cNvSpPr>
          <p:nvPr>
            <p:ph type="title"/>
          </p:nvPr>
        </p:nvSpPr>
        <p:spPr>
          <a:xfrm>
            <a:off x="838200" y="365125"/>
            <a:ext cx="10515600" cy="1325563"/>
          </a:xfrm>
        </p:spPr>
        <p:txBody>
          <a:bodyPr>
            <a:normAutofit/>
          </a:bodyPr>
          <a:lstStyle/>
          <a:p>
            <a:pPr algn="ctr"/>
            <a:r>
              <a:rPr lang="en-US" dirty="0">
                <a:solidFill>
                  <a:schemeClr val="bg1"/>
                </a:solidFill>
              </a:rPr>
              <a:t>Presentation content</a:t>
            </a:r>
          </a:p>
        </p:txBody>
      </p:sp>
      <p:graphicFrame>
        <p:nvGraphicFramePr>
          <p:cNvPr id="5" name="Content Placeholder 2">
            <a:extLst>
              <a:ext uri="{FF2B5EF4-FFF2-40B4-BE49-F238E27FC236}">
                <a16:creationId xmlns:a16="http://schemas.microsoft.com/office/drawing/2014/main" id="{1BA2B777-4639-413B-B404-7E6131F77AFA}"/>
              </a:ext>
            </a:extLst>
          </p:cNvPr>
          <p:cNvGraphicFramePr>
            <a:graphicFrameLocks noGrp="1"/>
          </p:cNvGraphicFramePr>
          <p:nvPr>
            <p:ph idx="1"/>
            <p:extLst>
              <p:ext uri="{D42A27DB-BD31-4B8C-83A1-F6EECF244321}">
                <p14:modId xmlns:p14="http://schemas.microsoft.com/office/powerpoint/2010/main" val="201473267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50795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0182D8-A8C2-CB46-9FF3-9F96ACD8C288}"/>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But.. Evolution itself can help us!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13920EC-46B5-CE43-8C1B-6D9444F4285E}"/>
              </a:ext>
            </a:extLst>
          </p:cNvPr>
          <p:cNvSpPr>
            <a:spLocks noGrp="1"/>
          </p:cNvSpPr>
          <p:nvPr>
            <p:ph idx="1"/>
          </p:nvPr>
        </p:nvSpPr>
        <p:spPr>
          <a:xfrm>
            <a:off x="4976031" y="963877"/>
            <a:ext cx="6377769" cy="4930246"/>
          </a:xfrm>
        </p:spPr>
        <p:txBody>
          <a:bodyPr anchor="ctr">
            <a:normAutofit/>
          </a:bodyPr>
          <a:lstStyle/>
          <a:p>
            <a:r>
              <a:rPr lang="en-US" sz="2400" dirty="0"/>
              <a:t>Margaret </a:t>
            </a:r>
            <a:r>
              <a:rPr lang="en-US" sz="2400" dirty="0" err="1"/>
              <a:t>Dayhoff</a:t>
            </a:r>
            <a:r>
              <a:rPr lang="en-US" sz="2400" dirty="0"/>
              <a:t> realized you can look back in the evolutionary record to recognize what AA is an “acceptable” substitution for another AA</a:t>
            </a:r>
          </a:p>
          <a:p>
            <a:endParaRPr lang="en-US" sz="2400" dirty="0"/>
          </a:p>
          <a:p>
            <a:r>
              <a:rPr lang="en-US" sz="2400" dirty="0"/>
              <a:t>You need an initial alignment of course…</a:t>
            </a:r>
          </a:p>
          <a:p>
            <a:pPr lvl="1"/>
            <a:r>
              <a:rPr lang="en-US" dirty="0"/>
              <a:t>This was done by hand with all the known </a:t>
            </a:r>
            <a:r>
              <a:rPr lang="en-US" dirty="0" err="1"/>
              <a:t>globins</a:t>
            </a:r>
            <a:r>
              <a:rPr lang="en-US" dirty="0"/>
              <a:t> at the time (70’s)</a:t>
            </a:r>
          </a:p>
        </p:txBody>
      </p:sp>
    </p:spTree>
    <p:extLst>
      <p:ext uri="{BB962C8B-B14F-4D97-AF65-F5344CB8AC3E}">
        <p14:creationId xmlns:p14="http://schemas.microsoft.com/office/powerpoint/2010/main" val="6909595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D7854-2A76-C54B-BA34-914255281D24}"/>
              </a:ext>
            </a:extLst>
          </p:cNvPr>
          <p:cNvSpPr>
            <a:spLocks noGrp="1"/>
          </p:cNvSpPr>
          <p:nvPr>
            <p:ph type="title"/>
          </p:nvPr>
        </p:nvSpPr>
        <p:spPr>
          <a:xfrm>
            <a:off x="838200" y="0"/>
            <a:ext cx="10515600" cy="1325563"/>
          </a:xfrm>
        </p:spPr>
        <p:txBody>
          <a:bodyPr/>
          <a:lstStyle/>
          <a:p>
            <a:r>
              <a:rPr lang="en-US" dirty="0"/>
              <a:t>Matrices: PAM (</a:t>
            </a:r>
            <a:r>
              <a:rPr lang="en-US" dirty="0">
                <a:solidFill>
                  <a:srgbClr val="FF0000"/>
                </a:solidFill>
              </a:rPr>
              <a:t>P</a:t>
            </a:r>
            <a:r>
              <a:rPr lang="en-US" dirty="0"/>
              <a:t>oint </a:t>
            </a:r>
            <a:r>
              <a:rPr lang="en-US" dirty="0">
                <a:solidFill>
                  <a:srgbClr val="FF0000"/>
                </a:solidFill>
              </a:rPr>
              <a:t>A</a:t>
            </a:r>
            <a:r>
              <a:rPr lang="en-US" dirty="0"/>
              <a:t>ccepted </a:t>
            </a:r>
            <a:r>
              <a:rPr lang="en-US" dirty="0">
                <a:solidFill>
                  <a:srgbClr val="FF0000"/>
                </a:solidFill>
              </a:rPr>
              <a:t>M</a:t>
            </a:r>
            <a:r>
              <a:rPr lang="en-US" dirty="0"/>
              <a:t>utation)</a:t>
            </a:r>
          </a:p>
        </p:txBody>
      </p:sp>
      <p:sp>
        <p:nvSpPr>
          <p:cNvPr id="3" name="Content Placeholder 2">
            <a:extLst>
              <a:ext uri="{FF2B5EF4-FFF2-40B4-BE49-F238E27FC236}">
                <a16:creationId xmlns:a16="http://schemas.microsoft.com/office/drawing/2014/main" id="{1094E7E3-FC11-8D45-AF47-EDF29025AA0E}"/>
              </a:ext>
            </a:extLst>
          </p:cNvPr>
          <p:cNvSpPr>
            <a:spLocks noGrp="1"/>
          </p:cNvSpPr>
          <p:nvPr>
            <p:ph idx="1"/>
          </p:nvPr>
        </p:nvSpPr>
        <p:spPr>
          <a:xfrm>
            <a:off x="838200" y="1253330"/>
            <a:ext cx="10515600" cy="5604669"/>
          </a:xfrm>
        </p:spPr>
        <p:txBody>
          <a:bodyPr/>
          <a:lstStyle/>
          <a:p>
            <a:pPr marL="514350" indent="-514350">
              <a:buFont typeface="+mj-lt"/>
              <a:buAutoNum type="arabicPeriod"/>
            </a:pPr>
            <a:r>
              <a:rPr lang="en-US" dirty="0"/>
              <a:t>Align lots of proteins</a:t>
            </a:r>
          </a:p>
          <a:p>
            <a:pPr marL="514350" indent="-514350">
              <a:buFont typeface="+mj-lt"/>
              <a:buAutoNum type="arabicPeriod"/>
            </a:pPr>
            <a:r>
              <a:rPr lang="en-US" dirty="0"/>
              <a:t>Count how often AA’s can substitute for each other</a:t>
            </a:r>
          </a:p>
          <a:p>
            <a:pPr marL="514350" indent="-514350">
              <a:buFont typeface="+mj-lt"/>
              <a:buAutoNum type="arabicPeriod"/>
            </a:pPr>
            <a:r>
              <a:rPr lang="en-US" dirty="0"/>
              <a:t>Normalize by how often an AA occurs anyway</a:t>
            </a:r>
          </a:p>
          <a:p>
            <a:pPr marL="514350" indent="-514350">
              <a:buFont typeface="+mj-lt"/>
              <a:buAutoNum type="arabicPeriod"/>
            </a:pPr>
            <a:r>
              <a:rPr lang="en-US" dirty="0"/>
              <a:t>Construct the mutation probability matrix (change of a mutation occurrence, 1 PAM)</a:t>
            </a:r>
          </a:p>
          <a:p>
            <a:pPr marL="514350" indent="-514350">
              <a:buFont typeface="+mj-lt"/>
              <a:buAutoNum type="arabicPeriod"/>
            </a:pPr>
            <a:r>
              <a:rPr lang="en-US" dirty="0"/>
              <a:t>Perform matrix duplication to obtain derived PAM matrices (high PAM for more divergent sequences)</a:t>
            </a:r>
          </a:p>
          <a:p>
            <a:pPr marL="514350" indent="-514350">
              <a:buFont typeface="+mj-lt"/>
              <a:buAutoNum type="arabicPeriod"/>
            </a:pPr>
            <a:r>
              <a:rPr lang="en-US" dirty="0"/>
              <a:t>Construct the relatedness odds matrix (what is the probability of aa </a:t>
            </a:r>
            <a:r>
              <a:rPr lang="en-US" i="1" dirty="0"/>
              <a:t>j</a:t>
            </a:r>
            <a:r>
              <a:rPr lang="en-US" dirty="0"/>
              <a:t> will change into aa </a:t>
            </a:r>
            <a:r>
              <a:rPr lang="en-US" i="1" dirty="0" err="1"/>
              <a:t>i</a:t>
            </a:r>
            <a:r>
              <a:rPr lang="en-US" i="1" dirty="0"/>
              <a:t> </a:t>
            </a:r>
            <a:r>
              <a:rPr lang="en-US" dirty="0"/>
              <a:t>in a homologous sequence</a:t>
            </a:r>
            <a:r>
              <a:rPr lang="en-US" i="1" dirty="0"/>
              <a:t>)</a:t>
            </a:r>
          </a:p>
          <a:p>
            <a:pPr marL="514350" indent="-514350">
              <a:buFont typeface="+mj-lt"/>
              <a:buAutoNum type="arabicPeriod"/>
            </a:pPr>
            <a:r>
              <a:rPr lang="en-US" dirty="0"/>
              <a:t>Log transform to make log-odds score (nicer to work with for computers and statisticians (easier when computing the overall alignment score)) </a:t>
            </a:r>
          </a:p>
          <a:p>
            <a:pPr marL="514350" indent="-514350">
              <a:buFont typeface="+mj-lt"/>
              <a:buAutoNum type="arabicPeriod"/>
            </a:pPr>
            <a:endParaRPr lang="en-US" dirty="0"/>
          </a:p>
          <a:p>
            <a:pPr marL="514350" indent="-514350">
              <a:buFont typeface="+mj-lt"/>
              <a:buAutoNum type="arabicPeriod"/>
            </a:pPr>
            <a:endParaRPr lang="en-US" dirty="0"/>
          </a:p>
          <a:p>
            <a:pPr marL="0" indent="0">
              <a:buNone/>
            </a:pPr>
            <a:endParaRPr lang="en-US" dirty="0"/>
          </a:p>
          <a:p>
            <a:pPr marL="514350" indent="-514350">
              <a:buFont typeface="+mj-lt"/>
              <a:buAutoNum type="arabicPeriod"/>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23375905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1AD738-20B1-8744-8EF5-4222A19C476B}"/>
              </a:ext>
            </a:extLst>
          </p:cNvPr>
          <p:cNvPicPr>
            <a:picLocks noChangeAspect="1"/>
          </p:cNvPicPr>
          <p:nvPr/>
        </p:nvPicPr>
        <p:blipFill>
          <a:blip r:embed="rId2"/>
          <a:stretch>
            <a:fillRect/>
          </a:stretch>
        </p:blipFill>
        <p:spPr>
          <a:xfrm>
            <a:off x="201559" y="0"/>
            <a:ext cx="7414591" cy="6858000"/>
          </a:xfrm>
          <a:prstGeom prst="rect">
            <a:avLst/>
          </a:prstGeom>
        </p:spPr>
      </p:pic>
      <p:sp>
        <p:nvSpPr>
          <p:cNvPr id="5" name="TextBox 4">
            <a:extLst>
              <a:ext uri="{FF2B5EF4-FFF2-40B4-BE49-F238E27FC236}">
                <a16:creationId xmlns:a16="http://schemas.microsoft.com/office/drawing/2014/main" id="{61A90B17-141E-A848-8971-82808307C70D}"/>
              </a:ext>
            </a:extLst>
          </p:cNvPr>
          <p:cNvSpPr txBox="1"/>
          <p:nvPr/>
        </p:nvSpPr>
        <p:spPr>
          <a:xfrm>
            <a:off x="7681248" y="2631989"/>
            <a:ext cx="4309193" cy="2031325"/>
          </a:xfrm>
          <a:prstGeom prst="rect">
            <a:avLst/>
          </a:prstGeom>
          <a:noFill/>
        </p:spPr>
        <p:txBody>
          <a:bodyPr wrap="none" rtlCol="0">
            <a:spAutoFit/>
          </a:bodyPr>
          <a:lstStyle/>
          <a:p>
            <a:r>
              <a:rPr lang="en-US" dirty="0"/>
              <a:t>Numbers: percentage observed substitution</a:t>
            </a:r>
          </a:p>
          <a:p>
            <a:r>
              <a:rPr lang="en-US" dirty="0">
                <a:highlight>
                  <a:srgbClr val="FF0000"/>
                </a:highlight>
              </a:rPr>
              <a:t>Red</a:t>
            </a:r>
            <a:r>
              <a:rPr lang="en-US" dirty="0"/>
              <a:t>: never observed substitutions</a:t>
            </a:r>
          </a:p>
          <a:p>
            <a:r>
              <a:rPr lang="en-US" dirty="0">
                <a:highlight>
                  <a:srgbClr val="C0C0C0"/>
                </a:highlight>
              </a:rPr>
              <a:t>Gray</a:t>
            </a:r>
            <a:r>
              <a:rPr lang="en-US" dirty="0"/>
              <a:t>: very conservative substitutions</a:t>
            </a:r>
          </a:p>
          <a:p>
            <a:r>
              <a:rPr lang="en-US" dirty="0">
                <a:solidFill>
                  <a:schemeClr val="bg1"/>
                </a:solidFill>
                <a:highlight>
                  <a:srgbClr val="000000"/>
                </a:highlight>
              </a:rPr>
              <a:t>Black</a:t>
            </a:r>
            <a:r>
              <a:rPr lang="en-US" dirty="0"/>
              <a:t>: identities</a:t>
            </a:r>
          </a:p>
          <a:p>
            <a:r>
              <a:rPr lang="en-US" dirty="0"/>
              <a:t>Empty: rare substitutions</a:t>
            </a:r>
          </a:p>
          <a:p>
            <a:r>
              <a:rPr lang="en-US" dirty="0"/>
              <a:t>( x ): small sample size</a:t>
            </a:r>
          </a:p>
          <a:p>
            <a:endParaRPr lang="en-US" dirty="0"/>
          </a:p>
        </p:txBody>
      </p:sp>
    </p:spTree>
    <p:extLst>
      <p:ext uri="{BB962C8B-B14F-4D97-AF65-F5344CB8AC3E}">
        <p14:creationId xmlns:p14="http://schemas.microsoft.com/office/powerpoint/2010/main" val="11719071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FC0C42-A9C5-094B-8502-2A20D42E3B97}"/>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1800" kern="1200" dirty="0">
                <a:solidFill>
                  <a:srgbClr val="FFFFFF"/>
                </a:solidFill>
                <a:latin typeface="+mj-lt"/>
                <a:ea typeface="+mj-ea"/>
                <a:cs typeface="+mj-cs"/>
              </a:rPr>
              <a:t>Where we’re heading: to a </a:t>
            </a:r>
            <a:r>
              <a:rPr lang="en-US" sz="1800" kern="1200" dirty="0">
                <a:solidFill>
                  <a:srgbClr val="FF0000"/>
                </a:solidFill>
                <a:latin typeface="+mj-lt"/>
                <a:ea typeface="+mj-ea"/>
                <a:cs typeface="+mj-cs"/>
              </a:rPr>
              <a:t>PAM250</a:t>
            </a:r>
            <a:r>
              <a:rPr lang="en-US" sz="1800" kern="1200" dirty="0">
                <a:solidFill>
                  <a:srgbClr val="FFFFFF"/>
                </a:solidFill>
                <a:latin typeface="+mj-lt"/>
                <a:ea typeface="+mj-ea"/>
                <a:cs typeface="+mj-cs"/>
              </a:rPr>
              <a:t> log odds scoring matrix that assigns scores and is forgiving of mismatches…</a:t>
            </a:r>
          </a:p>
        </p:txBody>
      </p:sp>
      <p:pic>
        <p:nvPicPr>
          <p:cNvPr id="4" name="Picture 3">
            <a:extLst>
              <a:ext uri="{FF2B5EF4-FFF2-40B4-BE49-F238E27FC236}">
                <a16:creationId xmlns:a16="http://schemas.microsoft.com/office/drawing/2014/main" id="{DDAEBF86-5007-E141-841B-F6291A877336}"/>
              </a:ext>
            </a:extLst>
          </p:cNvPr>
          <p:cNvPicPr>
            <a:picLocks noChangeAspect="1"/>
          </p:cNvPicPr>
          <p:nvPr/>
        </p:nvPicPr>
        <p:blipFill rotWithShape="1">
          <a:blip r:embed="rId2"/>
          <a:srcRect r="611"/>
          <a:stretch/>
        </p:blipFill>
        <p:spPr>
          <a:xfrm>
            <a:off x="4038600" y="1198964"/>
            <a:ext cx="7144265" cy="4456682"/>
          </a:xfrm>
          <a:prstGeom prst="rect">
            <a:avLst/>
          </a:prstGeom>
        </p:spPr>
      </p:pic>
      <p:sp>
        <p:nvSpPr>
          <p:cNvPr id="5" name="Rectangle 4">
            <a:extLst>
              <a:ext uri="{FF2B5EF4-FFF2-40B4-BE49-F238E27FC236}">
                <a16:creationId xmlns:a16="http://schemas.microsoft.com/office/drawing/2014/main" id="{3BFE8D86-5B3B-144F-A6BF-F1FA8A078D5D}"/>
              </a:ext>
            </a:extLst>
          </p:cNvPr>
          <p:cNvSpPr/>
          <p:nvPr/>
        </p:nvSpPr>
        <p:spPr>
          <a:xfrm>
            <a:off x="6709719" y="630195"/>
            <a:ext cx="4201297" cy="1544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673252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4BC463-D119-6B47-B926-2D175E304261}"/>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1800" kern="1200" dirty="0">
                <a:solidFill>
                  <a:srgbClr val="FFFFFF"/>
                </a:solidFill>
                <a:latin typeface="+mj-lt"/>
                <a:ea typeface="+mj-ea"/>
                <a:cs typeface="+mj-cs"/>
              </a:rPr>
              <a:t>.. And to whole series of scoring matrices such as </a:t>
            </a:r>
            <a:r>
              <a:rPr lang="en-US" sz="1800" kern="1200" dirty="0">
                <a:solidFill>
                  <a:srgbClr val="FF0000"/>
                </a:solidFill>
                <a:latin typeface="+mj-lt"/>
                <a:ea typeface="+mj-ea"/>
                <a:cs typeface="+mj-cs"/>
              </a:rPr>
              <a:t>PAM10</a:t>
            </a:r>
            <a:r>
              <a:rPr lang="en-US" sz="1800" kern="1200" dirty="0">
                <a:solidFill>
                  <a:srgbClr val="FFFFFF"/>
                </a:solidFill>
                <a:latin typeface="+mj-lt"/>
                <a:ea typeface="+mj-ea"/>
                <a:cs typeface="+mj-cs"/>
              </a:rPr>
              <a:t> that are strict and stringent for mismatches</a:t>
            </a:r>
          </a:p>
        </p:txBody>
      </p:sp>
      <p:pic>
        <p:nvPicPr>
          <p:cNvPr id="4" name="Content Placeholder 3">
            <a:extLst>
              <a:ext uri="{FF2B5EF4-FFF2-40B4-BE49-F238E27FC236}">
                <a16:creationId xmlns:a16="http://schemas.microsoft.com/office/drawing/2014/main" id="{74C356A0-2981-CB4A-8598-6E957D185A2F}"/>
              </a:ext>
            </a:extLst>
          </p:cNvPr>
          <p:cNvPicPr>
            <a:picLocks noGrp="1" noChangeAspect="1"/>
          </p:cNvPicPr>
          <p:nvPr>
            <p:ph idx="1"/>
          </p:nvPr>
        </p:nvPicPr>
        <p:blipFill>
          <a:blip r:embed="rId2"/>
          <a:stretch>
            <a:fillRect/>
          </a:stretch>
        </p:blipFill>
        <p:spPr>
          <a:xfrm>
            <a:off x="4038600" y="1207949"/>
            <a:ext cx="7188199" cy="4438713"/>
          </a:xfrm>
          <a:prstGeom prst="rect">
            <a:avLst/>
          </a:prstGeom>
        </p:spPr>
      </p:pic>
      <p:sp>
        <p:nvSpPr>
          <p:cNvPr id="7" name="Rectangle 6">
            <a:extLst>
              <a:ext uri="{FF2B5EF4-FFF2-40B4-BE49-F238E27FC236}">
                <a16:creationId xmlns:a16="http://schemas.microsoft.com/office/drawing/2014/main" id="{66C9DF1C-B462-6C42-901B-C76CF84A88F5}"/>
              </a:ext>
            </a:extLst>
          </p:cNvPr>
          <p:cNvSpPr/>
          <p:nvPr/>
        </p:nvSpPr>
        <p:spPr>
          <a:xfrm>
            <a:off x="7671668" y="1207949"/>
            <a:ext cx="4201297" cy="1544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263859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335BCA-69DC-A040-A785-57134C7B16D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Choose your matrix wisely!!</a:t>
            </a:r>
          </a:p>
        </p:txBody>
      </p:sp>
      <p:pic>
        <p:nvPicPr>
          <p:cNvPr id="4" name="Picture 3">
            <a:extLst>
              <a:ext uri="{FF2B5EF4-FFF2-40B4-BE49-F238E27FC236}">
                <a16:creationId xmlns:a16="http://schemas.microsoft.com/office/drawing/2014/main" id="{FE827CF9-0183-5E46-9D0D-FC2BA45D103B}"/>
              </a:ext>
            </a:extLst>
          </p:cNvPr>
          <p:cNvPicPr>
            <a:picLocks noChangeAspect="1"/>
          </p:cNvPicPr>
          <p:nvPr/>
        </p:nvPicPr>
        <p:blipFill>
          <a:blip r:embed="rId2"/>
          <a:stretch>
            <a:fillRect/>
          </a:stretch>
        </p:blipFill>
        <p:spPr>
          <a:xfrm>
            <a:off x="2891754" y="1737010"/>
            <a:ext cx="6408491" cy="4998623"/>
          </a:xfrm>
          <a:prstGeom prst="rect">
            <a:avLst/>
          </a:prstGeom>
        </p:spPr>
      </p:pic>
    </p:spTree>
    <p:extLst>
      <p:ext uri="{BB962C8B-B14F-4D97-AF65-F5344CB8AC3E}">
        <p14:creationId xmlns:p14="http://schemas.microsoft.com/office/powerpoint/2010/main" val="34862373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110BE-3888-344C-B1BF-A221F542A62B}"/>
              </a:ext>
            </a:extLst>
          </p:cNvPr>
          <p:cNvSpPr>
            <a:spLocks noGrp="1"/>
          </p:cNvSpPr>
          <p:nvPr>
            <p:ph type="title"/>
          </p:nvPr>
        </p:nvSpPr>
        <p:spPr/>
        <p:txBody>
          <a:bodyPr/>
          <a:lstStyle/>
          <a:p>
            <a:r>
              <a:rPr lang="en-US" dirty="0"/>
              <a:t>BLOSUM(</a:t>
            </a:r>
            <a:r>
              <a:rPr lang="en-US" b="1" dirty="0"/>
              <a:t>62</a:t>
            </a:r>
            <a:r>
              <a:rPr lang="en-US" dirty="0"/>
              <a:t>): a PAM alternative</a:t>
            </a:r>
          </a:p>
        </p:txBody>
      </p:sp>
      <p:sp>
        <p:nvSpPr>
          <p:cNvPr id="3" name="Content Placeholder 2">
            <a:extLst>
              <a:ext uri="{FF2B5EF4-FFF2-40B4-BE49-F238E27FC236}">
                <a16:creationId xmlns:a16="http://schemas.microsoft.com/office/drawing/2014/main" id="{0F12631F-5193-794A-9FF5-685B72FAE63C}"/>
              </a:ext>
            </a:extLst>
          </p:cNvPr>
          <p:cNvSpPr>
            <a:spLocks noGrp="1"/>
          </p:cNvSpPr>
          <p:nvPr>
            <p:ph idx="1"/>
          </p:nvPr>
        </p:nvSpPr>
        <p:spPr/>
        <p:txBody>
          <a:bodyPr/>
          <a:lstStyle/>
          <a:p>
            <a:r>
              <a:rPr lang="en-US" dirty="0" err="1"/>
              <a:t>Henikoff</a:t>
            </a:r>
            <a:r>
              <a:rPr lang="en-US" dirty="0"/>
              <a:t> &amp; </a:t>
            </a:r>
            <a:r>
              <a:rPr lang="en-US" dirty="0" err="1"/>
              <a:t>Henikoff</a:t>
            </a:r>
            <a:r>
              <a:rPr lang="en-US" dirty="0"/>
              <a:t> (1992) </a:t>
            </a:r>
          </a:p>
          <a:p>
            <a:r>
              <a:rPr lang="en-US" dirty="0"/>
              <a:t>Used blocks of distantly related aligned protein sequences</a:t>
            </a:r>
          </a:p>
          <a:p>
            <a:r>
              <a:rPr lang="en-US" dirty="0"/>
              <a:t>Made a series of BLOSUM matrices. </a:t>
            </a:r>
          </a:p>
          <a:p>
            <a:r>
              <a:rPr lang="en-US" dirty="0"/>
              <a:t>BLOSUM50: assumes 50% similarity, </a:t>
            </a:r>
          </a:p>
          <a:p>
            <a:r>
              <a:rPr lang="en-US" dirty="0"/>
              <a:t>BLOSUM62: assumes 62% similarity, </a:t>
            </a:r>
          </a:p>
          <a:p>
            <a:r>
              <a:rPr lang="en-US" dirty="0" err="1"/>
              <a:t>Etc</a:t>
            </a:r>
            <a:endParaRPr lang="en-US" dirty="0"/>
          </a:p>
          <a:p>
            <a:r>
              <a:rPr lang="en-US" dirty="0"/>
              <a:t>Most commonly used scorings matrix</a:t>
            </a:r>
          </a:p>
          <a:p>
            <a:endParaRPr lang="en-US" dirty="0"/>
          </a:p>
        </p:txBody>
      </p:sp>
    </p:spTree>
    <p:extLst>
      <p:ext uri="{BB962C8B-B14F-4D97-AF65-F5344CB8AC3E}">
        <p14:creationId xmlns:p14="http://schemas.microsoft.com/office/powerpoint/2010/main" val="40497530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335BCA-69DC-A040-A785-57134C7B16D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dirty="0">
                <a:solidFill>
                  <a:schemeClr val="bg1"/>
                </a:solidFill>
              </a:rPr>
              <a:t>Relation between PAM and BLOSUM matrices</a:t>
            </a:r>
            <a:endParaRPr lang="en-US" sz="3200" kern="1200" dirty="0">
              <a:solidFill>
                <a:schemeClr val="bg1"/>
              </a:solidFill>
            </a:endParaRPr>
          </a:p>
        </p:txBody>
      </p:sp>
      <p:grpSp>
        <p:nvGrpSpPr>
          <p:cNvPr id="5" name="Group 4">
            <a:extLst>
              <a:ext uri="{FF2B5EF4-FFF2-40B4-BE49-F238E27FC236}">
                <a16:creationId xmlns:a16="http://schemas.microsoft.com/office/drawing/2014/main" id="{451760BC-7ECC-D840-9DF9-30D58BFC3B91}"/>
              </a:ext>
            </a:extLst>
          </p:cNvPr>
          <p:cNvGrpSpPr/>
          <p:nvPr/>
        </p:nvGrpSpPr>
        <p:grpSpPr>
          <a:xfrm>
            <a:off x="1323618" y="2399091"/>
            <a:ext cx="9676752" cy="2677656"/>
            <a:chOff x="998288" y="2090172"/>
            <a:chExt cx="9676752" cy="2677656"/>
          </a:xfrm>
        </p:grpSpPr>
        <p:sp>
          <p:nvSpPr>
            <p:cNvPr id="6" name="TextBox 5">
              <a:extLst>
                <a:ext uri="{FF2B5EF4-FFF2-40B4-BE49-F238E27FC236}">
                  <a16:creationId xmlns:a16="http://schemas.microsoft.com/office/drawing/2014/main" id="{8FC9D4F1-5754-F345-B98D-7EA0DE8128D8}"/>
                </a:ext>
              </a:extLst>
            </p:cNvPr>
            <p:cNvSpPr txBox="1"/>
            <p:nvPr/>
          </p:nvSpPr>
          <p:spPr>
            <a:xfrm>
              <a:off x="998288" y="2090172"/>
              <a:ext cx="3189143" cy="2677656"/>
            </a:xfrm>
            <a:prstGeom prst="rect">
              <a:avLst/>
            </a:prstGeom>
            <a:noFill/>
          </p:spPr>
          <p:txBody>
            <a:bodyPr wrap="none" rtlCol="0">
              <a:spAutoFit/>
            </a:bodyPr>
            <a:lstStyle/>
            <a:p>
              <a:r>
                <a:rPr lang="en-US" sz="2400" dirty="0">
                  <a:solidFill>
                    <a:schemeClr val="accent6">
                      <a:lumMod val="75000"/>
                    </a:schemeClr>
                  </a:solidFill>
                </a:rPr>
                <a:t>BLOSUM 90</a:t>
              </a:r>
            </a:p>
            <a:p>
              <a:r>
                <a:rPr lang="en-US" sz="2400" dirty="0">
                  <a:solidFill>
                    <a:schemeClr val="accent6">
                      <a:lumMod val="75000"/>
                    </a:schemeClr>
                  </a:solidFill>
                </a:rPr>
                <a:t>PAM 30</a:t>
              </a:r>
            </a:p>
            <a:p>
              <a:endParaRPr lang="en-US" sz="2400" dirty="0">
                <a:solidFill>
                  <a:schemeClr val="accent6">
                    <a:lumMod val="75000"/>
                  </a:schemeClr>
                </a:solidFill>
              </a:endParaRPr>
            </a:p>
            <a:p>
              <a:r>
                <a:rPr lang="en-US" sz="2400" dirty="0">
                  <a:solidFill>
                    <a:schemeClr val="accent6">
                      <a:lumMod val="75000"/>
                    </a:schemeClr>
                  </a:solidFill>
                </a:rPr>
                <a:t>Less divergent</a:t>
              </a:r>
            </a:p>
            <a:p>
              <a:endParaRPr lang="en-US" sz="2400" dirty="0">
                <a:solidFill>
                  <a:schemeClr val="accent6">
                    <a:lumMod val="75000"/>
                  </a:schemeClr>
                </a:solidFill>
              </a:endParaRPr>
            </a:p>
            <a:p>
              <a:r>
                <a:rPr lang="en-US" sz="2400" dirty="0">
                  <a:solidFill>
                    <a:schemeClr val="accent6">
                      <a:lumMod val="75000"/>
                    </a:schemeClr>
                  </a:solidFill>
                </a:rPr>
                <a:t>Human versus</a:t>
              </a:r>
            </a:p>
            <a:p>
              <a:r>
                <a:rPr lang="en-US" sz="2400" dirty="0">
                  <a:solidFill>
                    <a:schemeClr val="accent6">
                      <a:lumMod val="75000"/>
                    </a:schemeClr>
                  </a:solidFill>
                </a:rPr>
                <a:t>Chimpanzee beta globin</a:t>
              </a:r>
            </a:p>
          </p:txBody>
        </p:sp>
        <p:cxnSp>
          <p:nvCxnSpPr>
            <p:cNvPr id="7" name="Straight Arrow Connector 6">
              <a:extLst>
                <a:ext uri="{FF2B5EF4-FFF2-40B4-BE49-F238E27FC236}">
                  <a16:creationId xmlns:a16="http://schemas.microsoft.com/office/drawing/2014/main" id="{17BA490D-4B71-3944-AB9D-016128F648AD}"/>
                </a:ext>
              </a:extLst>
            </p:cNvPr>
            <p:cNvCxnSpPr>
              <a:cxnSpLocks/>
              <a:stCxn id="6" idx="3"/>
            </p:cNvCxnSpPr>
            <p:nvPr/>
          </p:nvCxnSpPr>
          <p:spPr>
            <a:xfrm>
              <a:off x="4187431" y="3429000"/>
              <a:ext cx="3817138" cy="0"/>
            </a:xfrm>
            <a:prstGeom prst="straightConnector1">
              <a:avLst/>
            </a:prstGeom>
            <a:ln w="1270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42EF19E-5EDE-C04A-BF32-42BC894CD5E6}"/>
                </a:ext>
              </a:extLst>
            </p:cNvPr>
            <p:cNvSpPr txBox="1"/>
            <p:nvPr/>
          </p:nvSpPr>
          <p:spPr>
            <a:xfrm>
              <a:off x="8437055" y="2090172"/>
              <a:ext cx="2237985" cy="2677656"/>
            </a:xfrm>
            <a:prstGeom prst="rect">
              <a:avLst/>
            </a:prstGeom>
            <a:noFill/>
          </p:spPr>
          <p:txBody>
            <a:bodyPr wrap="none" rtlCol="0">
              <a:spAutoFit/>
            </a:bodyPr>
            <a:lstStyle/>
            <a:p>
              <a:r>
                <a:rPr lang="en-US" sz="2400" dirty="0">
                  <a:solidFill>
                    <a:srgbClr val="FF0000"/>
                  </a:solidFill>
                </a:rPr>
                <a:t>BLOSUM45</a:t>
              </a:r>
            </a:p>
            <a:p>
              <a:r>
                <a:rPr lang="en-US" sz="2400" dirty="0">
                  <a:solidFill>
                    <a:srgbClr val="FF0000"/>
                  </a:solidFill>
                </a:rPr>
                <a:t>PAM250</a:t>
              </a:r>
            </a:p>
            <a:p>
              <a:endParaRPr lang="en-US" sz="2400" dirty="0">
                <a:solidFill>
                  <a:srgbClr val="FF0000"/>
                </a:solidFill>
              </a:endParaRPr>
            </a:p>
            <a:p>
              <a:r>
                <a:rPr lang="en-US" sz="2400" dirty="0">
                  <a:solidFill>
                    <a:srgbClr val="FF0000"/>
                  </a:solidFill>
                </a:rPr>
                <a:t>More divergent</a:t>
              </a:r>
            </a:p>
            <a:p>
              <a:endParaRPr lang="en-US" sz="2400" dirty="0">
                <a:solidFill>
                  <a:srgbClr val="FF0000"/>
                </a:solidFill>
              </a:endParaRPr>
            </a:p>
            <a:p>
              <a:r>
                <a:rPr lang="en-US" sz="2400" dirty="0">
                  <a:solidFill>
                    <a:srgbClr val="FF0000"/>
                  </a:solidFill>
                </a:rPr>
                <a:t>Human versus</a:t>
              </a:r>
            </a:p>
            <a:p>
              <a:r>
                <a:rPr lang="en-US" sz="2400" dirty="0">
                  <a:solidFill>
                    <a:srgbClr val="FF0000"/>
                  </a:solidFill>
                </a:rPr>
                <a:t>Bacterial </a:t>
              </a:r>
              <a:r>
                <a:rPr lang="en-US" sz="2400" dirty="0" err="1">
                  <a:solidFill>
                    <a:srgbClr val="FF0000"/>
                  </a:solidFill>
                </a:rPr>
                <a:t>globins</a:t>
              </a:r>
              <a:endParaRPr lang="en-US" sz="2400" dirty="0">
                <a:solidFill>
                  <a:srgbClr val="FF0000"/>
                </a:solidFill>
              </a:endParaRPr>
            </a:p>
          </p:txBody>
        </p:sp>
      </p:grpSp>
      <p:sp>
        <p:nvSpPr>
          <p:cNvPr id="10" name="TextBox 9">
            <a:extLst>
              <a:ext uri="{FF2B5EF4-FFF2-40B4-BE49-F238E27FC236}">
                <a16:creationId xmlns:a16="http://schemas.microsoft.com/office/drawing/2014/main" id="{AAE45553-AA63-2F48-83F7-AB020C2D37A4}"/>
              </a:ext>
            </a:extLst>
          </p:cNvPr>
          <p:cNvSpPr txBox="1"/>
          <p:nvPr/>
        </p:nvSpPr>
        <p:spPr>
          <a:xfrm>
            <a:off x="2362200" y="5385487"/>
            <a:ext cx="7467600" cy="1200328"/>
          </a:xfrm>
          <a:prstGeom prst="rect">
            <a:avLst/>
          </a:prstGeom>
          <a:noFill/>
          <a:ln>
            <a:solidFill>
              <a:srgbClr val="000000"/>
            </a:solidFill>
          </a:ln>
        </p:spPr>
        <p:txBody>
          <a:bodyPr wrap="square" rtlCol="0">
            <a:spAutoFit/>
          </a:bodyPr>
          <a:lstStyle/>
          <a:p>
            <a:r>
              <a:rPr lang="en-US" sz="2400" dirty="0"/>
              <a:t>A higher PAM number, and a lower BLOSUM number, tends to correspond to a matrix tuned to more divergent proteins.</a:t>
            </a:r>
          </a:p>
        </p:txBody>
      </p:sp>
    </p:spTree>
    <p:extLst>
      <p:ext uri="{BB962C8B-B14F-4D97-AF65-F5344CB8AC3E}">
        <p14:creationId xmlns:p14="http://schemas.microsoft.com/office/powerpoint/2010/main" val="18738391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14465-C811-8F41-B9DD-B7163CD2CCDA}"/>
              </a:ext>
            </a:extLst>
          </p:cNvPr>
          <p:cNvSpPr>
            <a:spLocks noGrp="1"/>
          </p:cNvSpPr>
          <p:nvPr>
            <p:ph type="title"/>
          </p:nvPr>
        </p:nvSpPr>
        <p:spPr/>
        <p:txBody>
          <a:bodyPr/>
          <a:lstStyle/>
          <a:p>
            <a:r>
              <a:rPr lang="en-US" dirty="0">
                <a:solidFill>
                  <a:srgbClr val="FF0000"/>
                </a:solidFill>
              </a:rPr>
              <a:t>Effect of scorings matrix on the alignment?</a:t>
            </a:r>
          </a:p>
        </p:txBody>
      </p:sp>
      <p:sp>
        <p:nvSpPr>
          <p:cNvPr id="3" name="Content Placeholder 2">
            <a:extLst>
              <a:ext uri="{FF2B5EF4-FFF2-40B4-BE49-F238E27FC236}">
                <a16:creationId xmlns:a16="http://schemas.microsoft.com/office/drawing/2014/main" id="{65776934-594D-224C-A9E2-EC4AE0E6D709}"/>
              </a:ext>
            </a:extLst>
          </p:cNvPr>
          <p:cNvSpPr>
            <a:spLocks noGrp="1"/>
          </p:cNvSpPr>
          <p:nvPr>
            <p:ph idx="1"/>
          </p:nvPr>
        </p:nvSpPr>
        <p:spPr/>
        <p:txBody>
          <a:bodyPr/>
          <a:lstStyle/>
          <a:p>
            <a:r>
              <a:rPr lang="en-US" dirty="0"/>
              <a:t>Let’s try it with Myoglobin &amp; Beta globin: </a:t>
            </a:r>
            <a:r>
              <a:rPr lang="en-US" b="1" dirty="0"/>
              <a:t>NP_000509 </a:t>
            </a:r>
            <a:r>
              <a:rPr lang="en-US" dirty="0"/>
              <a:t>and </a:t>
            </a:r>
            <a:r>
              <a:rPr lang="en-US" b="1" dirty="0"/>
              <a:t>NP_005359</a:t>
            </a:r>
          </a:p>
          <a:p>
            <a:r>
              <a:rPr lang="en-US" dirty="0"/>
              <a:t>Using different matrices: PAM and BLOSUM</a:t>
            </a:r>
          </a:p>
        </p:txBody>
      </p:sp>
      <p:sp>
        <p:nvSpPr>
          <p:cNvPr id="5" name="Rectangle 4">
            <a:extLst>
              <a:ext uri="{FF2B5EF4-FFF2-40B4-BE49-F238E27FC236}">
                <a16:creationId xmlns:a16="http://schemas.microsoft.com/office/drawing/2014/main" id="{26DB5F87-D94F-0D4D-8E4C-831783AD7FE0}"/>
              </a:ext>
            </a:extLst>
          </p:cNvPr>
          <p:cNvSpPr/>
          <p:nvPr/>
        </p:nvSpPr>
        <p:spPr>
          <a:xfrm>
            <a:off x="933404" y="3141637"/>
            <a:ext cx="7475444" cy="1754326"/>
          </a:xfrm>
          <a:prstGeom prst="rect">
            <a:avLst/>
          </a:prstGeom>
        </p:spPr>
        <p:txBody>
          <a:bodyPr wrap="none">
            <a:spAutoFit/>
          </a:bodyPr>
          <a:lstStyle/>
          <a:p>
            <a:r>
              <a:rPr lang="en-NL" sz="3600" dirty="0">
                <a:solidFill>
                  <a:schemeClr val="accent6">
                    <a:lumMod val="75000"/>
                  </a:schemeClr>
                </a:solidFill>
              </a:rPr>
              <a:t>https://blast.ncbi.nlm.nih.gov/Blast.cgi</a:t>
            </a:r>
          </a:p>
          <a:p>
            <a:endParaRPr lang="en-NL" sz="3600" dirty="0">
              <a:solidFill>
                <a:schemeClr val="accent6">
                  <a:lumMod val="75000"/>
                </a:schemeClr>
              </a:solidFill>
            </a:endParaRPr>
          </a:p>
          <a:p>
            <a:endParaRPr lang="en-NL" sz="3600" dirty="0">
              <a:solidFill>
                <a:schemeClr val="accent6">
                  <a:lumMod val="75000"/>
                </a:schemeClr>
              </a:solidFill>
            </a:endParaRPr>
          </a:p>
        </p:txBody>
      </p:sp>
    </p:spTree>
    <p:extLst>
      <p:ext uri="{BB962C8B-B14F-4D97-AF65-F5344CB8AC3E}">
        <p14:creationId xmlns:p14="http://schemas.microsoft.com/office/powerpoint/2010/main" val="29620051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162F3D8E-E736-B14F-948E-38BC48EF65EB}"/>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The “Twilight Zone”, limits of detection</a:t>
            </a:r>
          </a:p>
        </p:txBody>
      </p:sp>
      <p:pic>
        <p:nvPicPr>
          <p:cNvPr id="13" name="Picture 12" descr="Screen Shot 2016-02-27 at 5.30.58 PM.png">
            <a:extLst>
              <a:ext uri="{FF2B5EF4-FFF2-40B4-BE49-F238E27FC236}">
                <a16:creationId xmlns:a16="http://schemas.microsoft.com/office/drawing/2014/main" id="{73EFC8EA-ACFB-884E-8B82-BB55645684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2700" y="1388303"/>
            <a:ext cx="7086600" cy="5270500"/>
          </a:xfrm>
          <a:prstGeom prst="rect">
            <a:avLst/>
          </a:prstGeom>
        </p:spPr>
      </p:pic>
    </p:spTree>
    <p:extLst>
      <p:ext uri="{BB962C8B-B14F-4D97-AF65-F5344CB8AC3E}">
        <p14:creationId xmlns:p14="http://schemas.microsoft.com/office/powerpoint/2010/main" val="4069463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27B12CC-E5A1-CB45-A06D-6374FBB77E1F}"/>
              </a:ext>
            </a:extLst>
          </p:cNvPr>
          <p:cNvSpPr/>
          <p:nvPr/>
        </p:nvSpPr>
        <p:spPr>
          <a:xfrm>
            <a:off x="333487" y="303592"/>
            <a:ext cx="4636546" cy="62370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p:cNvSpPr>
            <a:spLocks noGrp="1"/>
          </p:cNvSpPr>
          <p:nvPr>
            <p:ph type="title"/>
          </p:nvPr>
        </p:nvSpPr>
        <p:spPr>
          <a:xfrm>
            <a:off x="1528707" y="637126"/>
            <a:ext cx="2851707" cy="5256371"/>
          </a:xfrm>
        </p:spPr>
        <p:txBody>
          <a:bodyPr>
            <a:normAutofit/>
          </a:bodyPr>
          <a:lstStyle/>
          <a:p>
            <a:r>
              <a:rPr lang="en-US" sz="4200" dirty="0"/>
              <a:t>layout</a:t>
            </a:r>
          </a:p>
        </p:txBody>
      </p:sp>
      <p:graphicFrame>
        <p:nvGraphicFramePr>
          <p:cNvPr id="5" name="Content Placeholder 2">
            <a:extLst>
              <a:ext uri="{FF2B5EF4-FFF2-40B4-BE49-F238E27FC236}">
                <a16:creationId xmlns:a16="http://schemas.microsoft.com/office/drawing/2014/main" id="{7FB96292-680D-4876-9850-C858D6B31EC2}"/>
              </a:ext>
            </a:extLst>
          </p:cNvPr>
          <p:cNvGraphicFramePr>
            <a:graphicFrameLocks noGrp="1"/>
          </p:cNvGraphicFramePr>
          <p:nvPr>
            <p:ph idx="1"/>
            <p:extLst>
              <p:ext uri="{D42A27DB-BD31-4B8C-83A1-F6EECF244321}">
                <p14:modId xmlns:p14="http://schemas.microsoft.com/office/powerpoint/2010/main" val="3482662920"/>
              </p:ext>
            </p:extLst>
          </p:nvPr>
        </p:nvGraphicFramePr>
        <p:xfrm>
          <a:off x="5399239" y="303592"/>
          <a:ext cx="4941519"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344508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D2987-5DB0-D44F-BF6C-E6B9DE26BD0F}"/>
              </a:ext>
            </a:extLst>
          </p:cNvPr>
          <p:cNvSpPr>
            <a:spLocks noGrp="1"/>
          </p:cNvSpPr>
          <p:nvPr>
            <p:ph type="title"/>
          </p:nvPr>
        </p:nvSpPr>
        <p:spPr>
          <a:xfrm>
            <a:off x="1913468" y="365125"/>
            <a:ext cx="9440332" cy="1325563"/>
          </a:xfrm>
        </p:spPr>
        <p:txBody>
          <a:bodyPr>
            <a:normAutofit/>
          </a:bodyPr>
          <a:lstStyle/>
          <a:p>
            <a:r>
              <a:rPr lang="en-US"/>
              <a:t>How to find a needle…. FAST!</a:t>
            </a:r>
          </a:p>
        </p:txBody>
      </p:sp>
      <p:graphicFrame>
        <p:nvGraphicFramePr>
          <p:cNvPr id="5" name="Content Placeholder 2">
            <a:extLst>
              <a:ext uri="{FF2B5EF4-FFF2-40B4-BE49-F238E27FC236}">
                <a16:creationId xmlns:a16="http://schemas.microsoft.com/office/drawing/2014/main" id="{6EBCBEF7-3D87-4583-8C56-8B5B9CC5F747}"/>
              </a:ext>
            </a:extLst>
          </p:cNvPr>
          <p:cNvGraphicFramePr>
            <a:graphicFrameLocks noGrp="1"/>
          </p:cNvGraphicFramePr>
          <p:nvPr>
            <p:ph idx="1"/>
            <p:extLst>
              <p:ext uri="{D42A27DB-BD31-4B8C-83A1-F6EECF244321}">
                <p14:modId xmlns:p14="http://schemas.microsoft.com/office/powerpoint/2010/main" val="65945287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309200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17B9C-8AC7-DB41-A240-902AF8403333}"/>
              </a:ext>
            </a:extLst>
          </p:cNvPr>
          <p:cNvSpPr>
            <a:spLocks noGrp="1"/>
          </p:cNvSpPr>
          <p:nvPr>
            <p:ph type="title"/>
          </p:nvPr>
        </p:nvSpPr>
        <p:spPr>
          <a:xfrm>
            <a:off x="2370667" y="2187743"/>
            <a:ext cx="5293449" cy="2482515"/>
          </a:xfrm>
        </p:spPr>
        <p:txBody>
          <a:bodyPr vert="horz" lIns="91440" tIns="45720" rIns="91440" bIns="45720" rtlCol="0" anchor="ctr">
            <a:normAutofit/>
          </a:bodyPr>
          <a:lstStyle/>
          <a:p>
            <a:r>
              <a:rPr lang="en-US" sz="6000" kern="1200" dirty="0">
                <a:solidFill>
                  <a:schemeClr val="tx1"/>
                </a:solidFill>
                <a:latin typeface="+mj-lt"/>
                <a:ea typeface="+mj-ea"/>
                <a:cs typeface="+mj-cs"/>
              </a:rPr>
              <a:t>So, ”How do they do it ??”</a:t>
            </a:r>
          </a:p>
        </p:txBody>
      </p:sp>
      <p:pic>
        <p:nvPicPr>
          <p:cNvPr id="7" name="Graphic 6" descr="Robot">
            <a:extLst>
              <a:ext uri="{FF2B5EF4-FFF2-40B4-BE49-F238E27FC236}">
                <a16:creationId xmlns:a16="http://schemas.microsoft.com/office/drawing/2014/main" id="{CEE8D183-8502-4AC7-96A9-C2BA1BBC2D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1" y="2743201"/>
            <a:ext cx="1371600" cy="1371600"/>
          </a:xfrm>
          <a:prstGeom prst="rect">
            <a:avLst/>
          </a:prstGeom>
        </p:spPr>
      </p:pic>
      <p:pic>
        <p:nvPicPr>
          <p:cNvPr id="9" name="Graphic 8">
            <a:extLst>
              <a:ext uri="{FF2B5EF4-FFF2-40B4-BE49-F238E27FC236}">
                <a16:creationId xmlns:a16="http://schemas.microsoft.com/office/drawing/2014/main" id="{A23309DE-5701-49F8-A11E-DDD387BC4C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39882323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BLAST: Basic Local Alignment Search Tool">
            <a:extLst>
              <a:ext uri="{FF2B5EF4-FFF2-40B4-BE49-F238E27FC236}">
                <a16:creationId xmlns:a16="http://schemas.microsoft.com/office/drawing/2014/main" id="{78EE9AD8-FE59-244A-84E0-7D3CB8C33C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323" r="1" b="2309"/>
          <a:stretch/>
        </p:blipFill>
        <p:spPr bwMode="auto">
          <a:xfrm>
            <a:off x="640080" y="1216855"/>
            <a:ext cx="10911840" cy="4836795"/>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182473"/>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B5545C-6CFE-FA49-92C7-FD99EDDD45C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BLAST: Making alignment for homology... FAST!!</a:t>
            </a:r>
          </a:p>
        </p:txBody>
      </p:sp>
      <p:pic>
        <p:nvPicPr>
          <p:cNvPr id="4" name="Picture 3">
            <a:extLst>
              <a:ext uri="{FF2B5EF4-FFF2-40B4-BE49-F238E27FC236}">
                <a16:creationId xmlns:a16="http://schemas.microsoft.com/office/drawing/2014/main" id="{647BACC4-674D-A342-A211-B867E2D5283E}"/>
              </a:ext>
            </a:extLst>
          </p:cNvPr>
          <p:cNvPicPr>
            <a:picLocks noChangeAspect="1"/>
          </p:cNvPicPr>
          <p:nvPr/>
        </p:nvPicPr>
        <p:blipFill>
          <a:blip r:embed="rId2"/>
          <a:stretch>
            <a:fillRect/>
          </a:stretch>
        </p:blipFill>
        <p:spPr>
          <a:xfrm>
            <a:off x="2983064" y="1588731"/>
            <a:ext cx="6225872" cy="5120781"/>
          </a:xfrm>
          <a:prstGeom prst="rect">
            <a:avLst/>
          </a:prstGeom>
        </p:spPr>
      </p:pic>
    </p:spTree>
    <p:extLst>
      <p:ext uri="{BB962C8B-B14F-4D97-AF65-F5344CB8AC3E}">
        <p14:creationId xmlns:p14="http://schemas.microsoft.com/office/powerpoint/2010/main" val="2439832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BAC7A7-4068-0D49-A501-702D58E649F3}"/>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BLAST: Making alignment for homology... </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5723608-D457-E949-BA4D-14D1CAE0114D}"/>
              </a:ext>
            </a:extLst>
          </p:cNvPr>
          <p:cNvSpPr>
            <a:spLocks noGrp="1"/>
          </p:cNvSpPr>
          <p:nvPr>
            <p:ph idx="1"/>
          </p:nvPr>
        </p:nvSpPr>
        <p:spPr>
          <a:xfrm>
            <a:off x="4976031" y="963877"/>
            <a:ext cx="6377769" cy="4930246"/>
          </a:xfrm>
        </p:spPr>
        <p:txBody>
          <a:bodyPr anchor="ctr">
            <a:normAutofit/>
          </a:bodyPr>
          <a:lstStyle/>
          <a:p>
            <a:r>
              <a:rPr lang="en-US" sz="2400" dirty="0"/>
              <a:t>The BLAST </a:t>
            </a:r>
            <a:r>
              <a:rPr lang="en-US" sz="2400" dirty="0" err="1"/>
              <a:t>famility</a:t>
            </a:r>
            <a:r>
              <a:rPr lang="en-US" sz="2400" dirty="0"/>
              <a:t> of alignment programs allows you to search for homology with a query sequence in a database</a:t>
            </a:r>
          </a:p>
          <a:p>
            <a:r>
              <a:rPr lang="en-US" sz="2400" dirty="0"/>
              <a:t>Potentially all known sequences</a:t>
            </a:r>
          </a:p>
          <a:p>
            <a:r>
              <a:rPr lang="en-US" sz="2400" dirty="0"/>
              <a:t>In reality, you want to search specific databases</a:t>
            </a:r>
          </a:p>
          <a:p>
            <a:r>
              <a:rPr lang="en-US" sz="2400" dirty="0"/>
              <a:t>Examples:</a:t>
            </a:r>
          </a:p>
          <a:p>
            <a:pPr lvl="1"/>
            <a:r>
              <a:rPr lang="en-US" dirty="0"/>
              <a:t>Non-redundant (nr) database</a:t>
            </a:r>
          </a:p>
          <a:p>
            <a:pPr lvl="1"/>
            <a:r>
              <a:rPr lang="en-US" dirty="0" err="1"/>
              <a:t>RefSeq</a:t>
            </a:r>
            <a:r>
              <a:rPr lang="en-US" dirty="0"/>
              <a:t> (Human &amp; Mouse curated)</a:t>
            </a:r>
          </a:p>
          <a:p>
            <a:pPr lvl="1"/>
            <a:r>
              <a:rPr lang="en-US" dirty="0" err="1"/>
              <a:t>Genbank</a:t>
            </a:r>
            <a:r>
              <a:rPr lang="en-US" dirty="0"/>
              <a:t> (all know sequences)</a:t>
            </a:r>
          </a:p>
          <a:p>
            <a:pPr lvl="1"/>
            <a:r>
              <a:rPr lang="en-US" dirty="0"/>
              <a:t>Expressed Sequence Tags (ESTs)</a:t>
            </a:r>
          </a:p>
          <a:p>
            <a:pPr lvl="1"/>
            <a:r>
              <a:rPr lang="en-US" dirty="0"/>
              <a:t>SRA (sequence Read Archive; all reads)</a:t>
            </a:r>
          </a:p>
        </p:txBody>
      </p:sp>
    </p:spTree>
    <p:extLst>
      <p:ext uri="{BB962C8B-B14F-4D97-AF65-F5344CB8AC3E}">
        <p14:creationId xmlns:p14="http://schemas.microsoft.com/office/powerpoint/2010/main" val="23870876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B4645-B7D3-6443-980C-ED919AE9BD42}"/>
              </a:ext>
            </a:extLst>
          </p:cNvPr>
          <p:cNvSpPr>
            <a:spLocks noGrp="1"/>
          </p:cNvSpPr>
          <p:nvPr>
            <p:ph type="title"/>
          </p:nvPr>
        </p:nvSpPr>
        <p:spPr>
          <a:xfrm>
            <a:off x="838200" y="365125"/>
            <a:ext cx="10515600" cy="1325563"/>
          </a:xfrm>
        </p:spPr>
        <p:txBody>
          <a:bodyPr>
            <a:normAutofit/>
          </a:bodyPr>
          <a:lstStyle/>
          <a:p>
            <a:r>
              <a:rPr lang="en-US" dirty="0"/>
              <a:t>The BLAST flavors</a:t>
            </a:r>
          </a:p>
        </p:txBody>
      </p:sp>
      <p:graphicFrame>
        <p:nvGraphicFramePr>
          <p:cNvPr id="5" name="Content Placeholder 2">
            <a:extLst>
              <a:ext uri="{FF2B5EF4-FFF2-40B4-BE49-F238E27FC236}">
                <a16:creationId xmlns:a16="http://schemas.microsoft.com/office/drawing/2014/main" id="{448350FB-C1BE-45C8-89E0-51803184C9F9}"/>
              </a:ext>
            </a:extLst>
          </p:cNvPr>
          <p:cNvGraphicFramePr>
            <a:graphicFrameLocks noGrp="1"/>
          </p:cNvGraphicFramePr>
          <p:nvPr>
            <p:ph idx="1"/>
            <p:extLst>
              <p:ext uri="{D42A27DB-BD31-4B8C-83A1-F6EECF244321}">
                <p14:modId xmlns:p14="http://schemas.microsoft.com/office/powerpoint/2010/main" val="79614287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36707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7D18AC-7816-8C4F-9A16-265329FFDB9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The BLAST flavors</a:t>
            </a:r>
          </a:p>
        </p:txBody>
      </p:sp>
      <p:pic>
        <p:nvPicPr>
          <p:cNvPr id="4" name="Content Placeholder 3">
            <a:extLst>
              <a:ext uri="{FF2B5EF4-FFF2-40B4-BE49-F238E27FC236}">
                <a16:creationId xmlns:a16="http://schemas.microsoft.com/office/drawing/2014/main" id="{35AA02DD-822A-8F4F-A11D-8DA130E803B9}"/>
              </a:ext>
            </a:extLst>
          </p:cNvPr>
          <p:cNvPicPr>
            <a:picLocks noGrp="1" noChangeAspect="1"/>
          </p:cNvPicPr>
          <p:nvPr>
            <p:ph idx="1"/>
          </p:nvPr>
        </p:nvPicPr>
        <p:blipFill>
          <a:blip r:embed="rId2"/>
          <a:stretch>
            <a:fillRect/>
          </a:stretch>
        </p:blipFill>
        <p:spPr>
          <a:xfrm>
            <a:off x="3107405" y="1598073"/>
            <a:ext cx="5977190" cy="5259927"/>
          </a:xfrm>
          <a:prstGeom prst="rect">
            <a:avLst/>
          </a:prstGeom>
        </p:spPr>
      </p:pic>
    </p:spTree>
    <p:extLst>
      <p:ext uri="{BB962C8B-B14F-4D97-AF65-F5344CB8AC3E}">
        <p14:creationId xmlns:p14="http://schemas.microsoft.com/office/powerpoint/2010/main" val="2566184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42FE7F-8EE5-C14F-94C1-37F45A119658}"/>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The choices…</a:t>
            </a: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1">
            <a:extLst>
              <a:ext uri="{FF2B5EF4-FFF2-40B4-BE49-F238E27FC236}">
                <a16:creationId xmlns:a16="http://schemas.microsoft.com/office/drawing/2014/main" id="{1A2877EF-04F7-C947-B42F-3B7D449CDFD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7146"/>
          <a:stretch/>
        </p:blipFill>
        <p:spPr bwMode="auto">
          <a:xfrm>
            <a:off x="5624772" y="321176"/>
            <a:ext cx="5376102" cy="620810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99140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12EC9A-72E8-B748-A0EA-8DFE7DEC3988}"/>
              </a:ext>
            </a:extLst>
          </p:cNvPr>
          <p:cNvSpPr>
            <a:spLocks noGrp="1"/>
          </p:cNvSpPr>
          <p:nvPr>
            <p:ph type="title"/>
          </p:nvPr>
        </p:nvSpPr>
        <p:spPr>
          <a:xfrm>
            <a:off x="863029" y="1012004"/>
            <a:ext cx="3416158" cy="4795408"/>
          </a:xfrm>
        </p:spPr>
        <p:txBody>
          <a:bodyPr>
            <a:normAutofit/>
          </a:bodyPr>
          <a:lstStyle/>
          <a:p>
            <a:r>
              <a:rPr lang="en-US">
                <a:solidFill>
                  <a:srgbClr val="FFFFFF"/>
                </a:solidFill>
              </a:rPr>
              <a:t>The algorithm</a:t>
            </a:r>
          </a:p>
        </p:txBody>
      </p:sp>
      <p:graphicFrame>
        <p:nvGraphicFramePr>
          <p:cNvPr id="5" name="Content Placeholder 2">
            <a:extLst>
              <a:ext uri="{FF2B5EF4-FFF2-40B4-BE49-F238E27FC236}">
                <a16:creationId xmlns:a16="http://schemas.microsoft.com/office/drawing/2014/main" id="{A8195134-1009-4A48-A1C6-5ADF1A62043C}"/>
              </a:ext>
            </a:extLst>
          </p:cNvPr>
          <p:cNvGraphicFramePr>
            <a:graphicFrameLocks noGrp="1"/>
          </p:cNvGraphicFramePr>
          <p:nvPr>
            <p:ph idx="1"/>
            <p:extLst>
              <p:ext uri="{D42A27DB-BD31-4B8C-83A1-F6EECF244321}">
                <p14:modId xmlns:p14="http://schemas.microsoft.com/office/powerpoint/2010/main" val="680946988"/>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10311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4724511-EE77-524E-9138-B7D044F892F9}"/>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BLASTs: How do they work?</a:t>
            </a:r>
          </a:p>
        </p:txBody>
      </p:sp>
      <p:graphicFrame>
        <p:nvGraphicFramePr>
          <p:cNvPr id="5" name="Content Placeholder 2">
            <a:extLst>
              <a:ext uri="{FF2B5EF4-FFF2-40B4-BE49-F238E27FC236}">
                <a16:creationId xmlns:a16="http://schemas.microsoft.com/office/drawing/2014/main" id="{2B25CA03-A190-4223-88EC-4A5C4DDE8D44}"/>
              </a:ext>
            </a:extLst>
          </p:cNvPr>
          <p:cNvGraphicFramePr>
            <a:graphicFrameLocks noGrp="1"/>
          </p:cNvGraphicFramePr>
          <p:nvPr>
            <p:ph idx="1"/>
            <p:extLst>
              <p:ext uri="{D42A27DB-BD31-4B8C-83A1-F6EECF244321}">
                <p14:modId xmlns:p14="http://schemas.microsoft.com/office/powerpoint/2010/main" val="65607749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6727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3B786-C85B-F947-912B-02726DA6279A}"/>
              </a:ext>
            </a:extLst>
          </p:cNvPr>
          <p:cNvSpPr>
            <a:spLocks noGrp="1"/>
          </p:cNvSpPr>
          <p:nvPr>
            <p:ph type="title"/>
          </p:nvPr>
        </p:nvSpPr>
        <p:spPr>
          <a:xfrm>
            <a:off x="1136428" y="627564"/>
            <a:ext cx="7474172" cy="1325563"/>
          </a:xfrm>
        </p:spPr>
        <p:txBody>
          <a:bodyPr>
            <a:normAutofit/>
          </a:bodyPr>
          <a:lstStyle/>
          <a:p>
            <a:r>
              <a:rPr lang="en-US"/>
              <a:t>Alignment</a:t>
            </a:r>
          </a:p>
        </p:txBody>
      </p:sp>
      <p:sp>
        <p:nvSpPr>
          <p:cNvPr id="22" name="Content Placeholder 2">
            <a:extLst>
              <a:ext uri="{FF2B5EF4-FFF2-40B4-BE49-F238E27FC236}">
                <a16:creationId xmlns:a16="http://schemas.microsoft.com/office/drawing/2014/main" id="{FFEE60A9-3CFB-104B-8E96-8D0E627F6668}"/>
              </a:ext>
            </a:extLst>
          </p:cNvPr>
          <p:cNvSpPr>
            <a:spLocks noGrp="1"/>
          </p:cNvSpPr>
          <p:nvPr>
            <p:ph idx="1"/>
          </p:nvPr>
        </p:nvSpPr>
        <p:spPr>
          <a:xfrm>
            <a:off x="1136429" y="2278173"/>
            <a:ext cx="6467867" cy="3450613"/>
          </a:xfrm>
        </p:spPr>
        <p:txBody>
          <a:bodyPr anchor="ctr">
            <a:normAutofit/>
          </a:bodyPr>
          <a:lstStyle/>
          <a:p>
            <a:r>
              <a:rPr lang="en-US" sz="2400" b="1" dirty="0"/>
              <a:t>The Fundamental operations of Bioinformatics</a:t>
            </a:r>
          </a:p>
          <a:p>
            <a:pPr lvl="1"/>
            <a:r>
              <a:rPr lang="en-US" dirty="0"/>
              <a:t>Developed by </a:t>
            </a:r>
            <a:r>
              <a:rPr lang="en-US" dirty="0" err="1"/>
              <a:t>Dayhoff</a:t>
            </a:r>
            <a:r>
              <a:rPr lang="en-US" dirty="0"/>
              <a:t>, Needleman &amp; Wunsch in the 70’s</a:t>
            </a:r>
          </a:p>
          <a:p>
            <a:pPr marL="457200" lvl="1" indent="0">
              <a:buNone/>
            </a:pPr>
            <a:endParaRPr lang="en-US" dirty="0"/>
          </a:p>
          <a:p>
            <a:r>
              <a:rPr lang="en-US" sz="2400" b="1" dirty="0"/>
              <a:t>Answers two fundamental questions:</a:t>
            </a:r>
          </a:p>
          <a:p>
            <a:pPr marL="514350" indent="-514350">
              <a:buFont typeface="+mj-lt"/>
              <a:buAutoNum type="arabicPeriod"/>
            </a:pPr>
            <a:r>
              <a:rPr lang="en-US" sz="2400" dirty="0"/>
              <a:t>Where is my sequence in a reference?</a:t>
            </a:r>
          </a:p>
          <a:p>
            <a:pPr marL="514350" indent="-514350">
              <a:buFont typeface="+mj-lt"/>
              <a:buAutoNum type="arabicPeriod"/>
            </a:pPr>
            <a:r>
              <a:rPr lang="en-US" sz="2400" dirty="0"/>
              <a:t>Which sequence are related by evolution?</a:t>
            </a:r>
          </a:p>
        </p:txBody>
      </p:sp>
      <p:sp>
        <p:nvSpPr>
          <p:cNvPr id="27" name="Rectangle 26">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DNA">
            <a:extLst>
              <a:ext uri="{FF2B5EF4-FFF2-40B4-BE49-F238E27FC236}">
                <a16:creationId xmlns:a16="http://schemas.microsoft.com/office/drawing/2014/main" id="{44D0DB27-5D5C-424B-BD7F-72FC55C3F6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364367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CFC845-0331-DE48-AA61-F97DABB580C7}"/>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During alignment</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2">
            <a:extLst>
              <a:ext uri="{FF2B5EF4-FFF2-40B4-BE49-F238E27FC236}">
                <a16:creationId xmlns:a16="http://schemas.microsoft.com/office/drawing/2014/main" id="{C3A786C3-5CAE-4545-977E-ED2CD518A9F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81595" y="2426818"/>
            <a:ext cx="4355861" cy="3997637"/>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pic>
      <p:cxnSp>
        <p:nvCxnSpPr>
          <p:cNvPr id="14" name="Straight Connector 1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4" descr="Screen Shot 2017-01-22 at 6.00.57 AM.png">
            <a:extLst>
              <a:ext uri="{FF2B5EF4-FFF2-40B4-BE49-F238E27FC236}">
                <a16:creationId xmlns:a16="http://schemas.microsoft.com/office/drawing/2014/main" id="{5789ED8C-B5C1-2548-B08C-8EE298104C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073" y="3668628"/>
            <a:ext cx="5455917" cy="1514017"/>
          </a:xfrm>
          <a:prstGeom prst="rect">
            <a:avLst/>
          </a:prstGeom>
        </p:spPr>
      </p:pic>
    </p:spTree>
    <p:extLst>
      <p:ext uri="{BB962C8B-B14F-4D97-AF65-F5344CB8AC3E}">
        <p14:creationId xmlns:p14="http://schemas.microsoft.com/office/powerpoint/2010/main" val="8375948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AADD6F-B152-C64F-AA49-44E7ABBE66E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Smith &amp; Waterman (local alignment)</a:t>
            </a:r>
          </a:p>
        </p:txBody>
      </p:sp>
      <p:pic>
        <p:nvPicPr>
          <p:cNvPr id="4" name="Picture 1">
            <a:extLst>
              <a:ext uri="{FF2B5EF4-FFF2-40B4-BE49-F238E27FC236}">
                <a16:creationId xmlns:a16="http://schemas.microsoft.com/office/drawing/2014/main" id="{95C7D418-3B8A-4A4A-BD03-88DBB0F3FA3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35957"/>
          <a:stretch/>
        </p:blipFill>
        <p:spPr bwMode="auto">
          <a:xfrm>
            <a:off x="316681" y="1483086"/>
            <a:ext cx="5779319" cy="5268678"/>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12DE2CF1-EDEB-7E41-B2A3-ADD08C25B915}"/>
              </a:ext>
            </a:extLst>
          </p:cNvPr>
          <p:cNvSpPr txBox="1"/>
          <p:nvPr/>
        </p:nvSpPr>
        <p:spPr>
          <a:xfrm>
            <a:off x="6161994" y="2633274"/>
            <a:ext cx="5050100" cy="2677656"/>
          </a:xfrm>
          <a:prstGeom prst="rect">
            <a:avLst/>
          </a:prstGeom>
          <a:noFill/>
        </p:spPr>
        <p:txBody>
          <a:bodyPr wrap="none" rtlCol="0">
            <a:spAutoFit/>
          </a:bodyPr>
          <a:lstStyle/>
          <a:p>
            <a:r>
              <a:rPr lang="en-US" sz="2400" dirty="0"/>
              <a:t>The score S</a:t>
            </a:r>
            <a:r>
              <a:rPr lang="en-US" sz="2400" baseline="-25000" dirty="0"/>
              <a:t>(</a:t>
            </a:r>
            <a:r>
              <a:rPr lang="en-US" sz="2400" baseline="-25000" dirty="0" err="1"/>
              <a:t>i,j</a:t>
            </a:r>
            <a:r>
              <a:rPr lang="en-US" sz="2400" baseline="-25000" dirty="0"/>
              <a:t>) </a:t>
            </a:r>
            <a:r>
              <a:rPr lang="en-US" sz="2400" dirty="0"/>
              <a:t>is given as the maximum </a:t>
            </a:r>
          </a:p>
          <a:p>
            <a:r>
              <a:rPr lang="en-US" sz="2400" dirty="0"/>
              <a:t>of four possibilities:</a:t>
            </a:r>
          </a:p>
          <a:p>
            <a:endParaRPr lang="en-US" sz="2400" dirty="0"/>
          </a:p>
          <a:p>
            <a:pPr lvl="1"/>
            <a:r>
              <a:rPr lang="en-US" sz="2400" dirty="0"/>
              <a:t>1. S</a:t>
            </a:r>
            <a:r>
              <a:rPr lang="en-US" sz="2400" baseline="-25000" dirty="0"/>
              <a:t>(i-1,j-1)</a:t>
            </a:r>
            <a:r>
              <a:rPr lang="en-US" sz="2400" dirty="0"/>
              <a:t>; match of mismatch score</a:t>
            </a:r>
          </a:p>
          <a:p>
            <a:pPr lvl="1"/>
            <a:r>
              <a:rPr lang="en-US" sz="2400" dirty="0"/>
              <a:t>2. S</a:t>
            </a:r>
            <a:r>
              <a:rPr lang="en-US" sz="2400" baseline="-25000" dirty="0"/>
              <a:t>(i,j-1)</a:t>
            </a:r>
            <a:r>
              <a:rPr lang="en-US" sz="2400" dirty="0"/>
              <a:t>; left cell – gap penalty </a:t>
            </a:r>
          </a:p>
          <a:p>
            <a:pPr lvl="1"/>
            <a:r>
              <a:rPr lang="en-US" sz="2400" dirty="0"/>
              <a:t>3. S</a:t>
            </a:r>
            <a:r>
              <a:rPr lang="en-US" sz="2400" baseline="-25000" dirty="0"/>
              <a:t>(i-1,j)</a:t>
            </a:r>
            <a:r>
              <a:rPr lang="en-US" sz="2400" dirty="0"/>
              <a:t>; cell above – gap penalty</a:t>
            </a:r>
          </a:p>
          <a:p>
            <a:pPr lvl="1"/>
            <a:r>
              <a:rPr lang="en-US" sz="2400" dirty="0"/>
              <a:t>4. The number 0</a:t>
            </a:r>
          </a:p>
        </p:txBody>
      </p:sp>
    </p:spTree>
    <p:extLst>
      <p:ext uri="{BB962C8B-B14F-4D97-AF65-F5344CB8AC3E}">
        <p14:creationId xmlns:p14="http://schemas.microsoft.com/office/powerpoint/2010/main" val="12196546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AADD6F-B152-C64F-AA49-44E7ABBE66E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Smith &amp; Waterman (local alignment)</a:t>
            </a:r>
          </a:p>
        </p:txBody>
      </p:sp>
      <p:pic>
        <p:nvPicPr>
          <p:cNvPr id="4" name="Picture 1">
            <a:extLst>
              <a:ext uri="{FF2B5EF4-FFF2-40B4-BE49-F238E27FC236}">
                <a16:creationId xmlns:a16="http://schemas.microsoft.com/office/drawing/2014/main" id="{95C7D418-3B8A-4A4A-BD03-88DBB0F3FA3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35957"/>
          <a:stretch/>
        </p:blipFill>
        <p:spPr bwMode="auto">
          <a:xfrm>
            <a:off x="2914683" y="1589322"/>
            <a:ext cx="5779319" cy="5268678"/>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30" name="Group 29">
            <a:extLst>
              <a:ext uri="{FF2B5EF4-FFF2-40B4-BE49-F238E27FC236}">
                <a16:creationId xmlns:a16="http://schemas.microsoft.com/office/drawing/2014/main" id="{436F12B1-7F69-5C40-B245-F22D13B7226E}"/>
              </a:ext>
            </a:extLst>
          </p:cNvPr>
          <p:cNvGrpSpPr/>
          <p:nvPr/>
        </p:nvGrpSpPr>
        <p:grpSpPr>
          <a:xfrm>
            <a:off x="5006206" y="2446638"/>
            <a:ext cx="2624498" cy="3006267"/>
            <a:chOff x="4355757" y="2446638"/>
            <a:chExt cx="2624498" cy="3006267"/>
          </a:xfrm>
        </p:grpSpPr>
        <p:grpSp>
          <p:nvGrpSpPr>
            <p:cNvPr id="12" name="Group 11">
              <a:extLst>
                <a:ext uri="{FF2B5EF4-FFF2-40B4-BE49-F238E27FC236}">
                  <a16:creationId xmlns:a16="http://schemas.microsoft.com/office/drawing/2014/main" id="{03E54079-F3A5-474D-B8EE-C4EE155C4119}"/>
                </a:ext>
              </a:extLst>
            </p:cNvPr>
            <p:cNvGrpSpPr/>
            <p:nvPr/>
          </p:nvGrpSpPr>
          <p:grpSpPr>
            <a:xfrm>
              <a:off x="4560125" y="3111335"/>
              <a:ext cx="1246909" cy="1470292"/>
              <a:chOff x="4560125" y="3111335"/>
              <a:chExt cx="1246909" cy="1470292"/>
            </a:xfrm>
          </p:grpSpPr>
          <p:cxnSp>
            <p:nvCxnSpPr>
              <p:cNvPr id="6" name="Straight Connector 5">
                <a:extLst>
                  <a:ext uri="{FF2B5EF4-FFF2-40B4-BE49-F238E27FC236}">
                    <a16:creationId xmlns:a16="http://schemas.microsoft.com/office/drawing/2014/main" id="{5A659AFB-0C33-C04D-A2D9-796B46395E44}"/>
                  </a:ext>
                </a:extLst>
              </p:cNvPr>
              <p:cNvCxnSpPr/>
              <p:nvPr/>
            </p:nvCxnSpPr>
            <p:spPr>
              <a:xfrm>
                <a:off x="4560125" y="3111335"/>
                <a:ext cx="534389" cy="5581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ABC6231-F634-C746-A7ED-71D6591CB791}"/>
                  </a:ext>
                </a:extLst>
              </p:cNvPr>
              <p:cNvCxnSpPr/>
              <p:nvPr/>
            </p:nvCxnSpPr>
            <p:spPr>
              <a:xfrm>
                <a:off x="5094516" y="3669475"/>
                <a:ext cx="0" cy="22563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B4AA82-9DF4-9247-BDEF-5A9B2066567D}"/>
                  </a:ext>
                </a:extLst>
              </p:cNvPr>
              <p:cNvCxnSpPr/>
              <p:nvPr/>
            </p:nvCxnSpPr>
            <p:spPr>
              <a:xfrm>
                <a:off x="5094514" y="3892858"/>
                <a:ext cx="712520" cy="68876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D1624EB1-7629-854F-A65D-ED41806EF7E3}"/>
                </a:ext>
              </a:extLst>
            </p:cNvPr>
            <p:cNvGrpSpPr/>
            <p:nvPr/>
          </p:nvGrpSpPr>
          <p:grpSpPr>
            <a:xfrm>
              <a:off x="4355757" y="2446638"/>
              <a:ext cx="2624498" cy="3006267"/>
              <a:chOff x="4355757" y="2446638"/>
              <a:chExt cx="2624498" cy="3006267"/>
            </a:xfrm>
          </p:grpSpPr>
          <p:cxnSp>
            <p:nvCxnSpPr>
              <p:cNvPr id="14" name="Straight Connector 13">
                <a:extLst>
                  <a:ext uri="{FF2B5EF4-FFF2-40B4-BE49-F238E27FC236}">
                    <a16:creationId xmlns:a16="http://schemas.microsoft.com/office/drawing/2014/main" id="{ECC69970-17CE-1B47-A2B5-CBA34D7AF116}"/>
                  </a:ext>
                </a:extLst>
              </p:cNvPr>
              <p:cNvCxnSpPr/>
              <p:nvPr/>
            </p:nvCxnSpPr>
            <p:spPr>
              <a:xfrm>
                <a:off x="4355757" y="2446638"/>
                <a:ext cx="278027" cy="26567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34FB7AE-6436-0143-9589-355BDBE97886}"/>
                  </a:ext>
                </a:extLst>
              </p:cNvPr>
              <p:cNvCxnSpPr>
                <a:cxnSpLocks/>
              </p:cNvCxnSpPr>
              <p:nvPr/>
            </p:nvCxnSpPr>
            <p:spPr>
              <a:xfrm flipH="1">
                <a:off x="4630696" y="2709219"/>
                <a:ext cx="6178" cy="405205"/>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6060989-F289-9449-9343-140C4441431B}"/>
                  </a:ext>
                </a:extLst>
              </p:cNvPr>
              <p:cNvCxnSpPr>
                <a:cxnSpLocks/>
              </p:cNvCxnSpPr>
              <p:nvPr/>
            </p:nvCxnSpPr>
            <p:spPr>
              <a:xfrm>
                <a:off x="4633784" y="3111335"/>
                <a:ext cx="520109" cy="45976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BBFEE96-8CE2-BF40-9C7C-72B152ECD4E6}"/>
                  </a:ext>
                </a:extLst>
              </p:cNvPr>
              <p:cNvCxnSpPr>
                <a:cxnSpLocks/>
              </p:cNvCxnSpPr>
              <p:nvPr/>
            </p:nvCxnSpPr>
            <p:spPr>
              <a:xfrm>
                <a:off x="5156982" y="3569519"/>
                <a:ext cx="0" cy="292397"/>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B864BA6-5FC7-EB4B-98BF-0505E34761F7}"/>
                  </a:ext>
                </a:extLst>
              </p:cNvPr>
              <p:cNvCxnSpPr>
                <a:cxnSpLocks/>
              </p:cNvCxnSpPr>
              <p:nvPr/>
            </p:nvCxnSpPr>
            <p:spPr>
              <a:xfrm>
                <a:off x="5164444" y="3861916"/>
                <a:ext cx="1383732" cy="1353179"/>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8375D2-A6AA-AE4B-AA32-AD0DE4833315}"/>
                  </a:ext>
                </a:extLst>
              </p:cNvPr>
              <p:cNvCxnSpPr>
                <a:cxnSpLocks/>
              </p:cNvCxnSpPr>
              <p:nvPr/>
            </p:nvCxnSpPr>
            <p:spPr>
              <a:xfrm>
                <a:off x="6548176" y="5215095"/>
                <a:ext cx="17082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4E32B18-B814-F943-BE3B-C008881EA5AD}"/>
                  </a:ext>
                </a:extLst>
              </p:cNvPr>
              <p:cNvCxnSpPr>
                <a:cxnSpLocks/>
              </p:cNvCxnSpPr>
              <p:nvPr/>
            </p:nvCxnSpPr>
            <p:spPr>
              <a:xfrm>
                <a:off x="6718998" y="5216770"/>
                <a:ext cx="261257" cy="236135"/>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grpSp>
      <p:sp>
        <p:nvSpPr>
          <p:cNvPr id="3" name="TextBox 2">
            <a:extLst>
              <a:ext uri="{FF2B5EF4-FFF2-40B4-BE49-F238E27FC236}">
                <a16:creationId xmlns:a16="http://schemas.microsoft.com/office/drawing/2014/main" id="{C28B28D4-EADA-8344-A982-92B895D8250C}"/>
              </a:ext>
            </a:extLst>
          </p:cNvPr>
          <p:cNvSpPr txBox="1"/>
          <p:nvPr/>
        </p:nvSpPr>
        <p:spPr>
          <a:xfrm>
            <a:off x="8170995" y="3577330"/>
            <a:ext cx="1787156" cy="923330"/>
          </a:xfrm>
          <a:prstGeom prst="rect">
            <a:avLst/>
          </a:prstGeom>
          <a:noFill/>
        </p:spPr>
        <p:txBody>
          <a:bodyPr wrap="none" rtlCol="0">
            <a:spAutoFit/>
          </a:bodyPr>
          <a:lstStyle/>
          <a:p>
            <a:r>
              <a:rPr lang="en-NL" dirty="0">
                <a:highlight>
                  <a:srgbClr val="FF0000"/>
                </a:highlight>
              </a:rPr>
              <a:t>Local alignment</a:t>
            </a:r>
          </a:p>
          <a:p>
            <a:endParaRPr lang="en-NL" dirty="0">
              <a:highlight>
                <a:srgbClr val="FF0000"/>
              </a:highlight>
            </a:endParaRPr>
          </a:p>
          <a:p>
            <a:r>
              <a:rPr lang="en-NL" dirty="0">
                <a:highlight>
                  <a:srgbClr val="00FF00"/>
                </a:highlight>
              </a:rPr>
              <a:t>Global alignment</a:t>
            </a:r>
          </a:p>
        </p:txBody>
      </p:sp>
    </p:spTree>
    <p:extLst>
      <p:ext uri="{BB962C8B-B14F-4D97-AF65-F5344CB8AC3E}">
        <p14:creationId xmlns:p14="http://schemas.microsoft.com/office/powerpoint/2010/main" val="12496486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B37B55-E238-0A42-A138-8628D236625B}"/>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err="1">
                <a:solidFill>
                  <a:schemeClr val="bg1"/>
                </a:solidFill>
                <a:latin typeface="+mj-lt"/>
                <a:ea typeface="+mj-ea"/>
                <a:cs typeface="+mj-cs"/>
              </a:rPr>
              <a:t>Dotplot</a:t>
            </a:r>
            <a:r>
              <a:rPr lang="en-US" sz="3200" kern="1200" dirty="0">
                <a:solidFill>
                  <a:schemeClr val="bg1"/>
                </a:solidFill>
                <a:latin typeface="+mj-lt"/>
                <a:ea typeface="+mj-ea"/>
                <a:cs typeface="+mj-cs"/>
              </a:rPr>
              <a:t> of seeding and alignment</a:t>
            </a:r>
          </a:p>
        </p:txBody>
      </p:sp>
      <p:pic>
        <p:nvPicPr>
          <p:cNvPr id="4" name="Content Placeholder 3">
            <a:extLst>
              <a:ext uri="{FF2B5EF4-FFF2-40B4-BE49-F238E27FC236}">
                <a16:creationId xmlns:a16="http://schemas.microsoft.com/office/drawing/2014/main" id="{C3152FB5-0930-3542-A5F7-87BCF19F5634}"/>
              </a:ext>
            </a:extLst>
          </p:cNvPr>
          <p:cNvPicPr>
            <a:picLocks noGrp="1" noChangeAspect="1"/>
          </p:cNvPicPr>
          <p:nvPr>
            <p:ph idx="1"/>
          </p:nvPr>
        </p:nvPicPr>
        <p:blipFill>
          <a:blip r:embed="rId2"/>
          <a:stretch>
            <a:fillRect/>
          </a:stretch>
        </p:blipFill>
        <p:spPr>
          <a:xfrm>
            <a:off x="1571086" y="1682535"/>
            <a:ext cx="5274239" cy="5010528"/>
          </a:xfrm>
          <a:prstGeom prst="rect">
            <a:avLst/>
          </a:prstGeom>
        </p:spPr>
      </p:pic>
      <p:sp>
        <p:nvSpPr>
          <p:cNvPr id="3" name="TextBox 2">
            <a:extLst>
              <a:ext uri="{FF2B5EF4-FFF2-40B4-BE49-F238E27FC236}">
                <a16:creationId xmlns:a16="http://schemas.microsoft.com/office/drawing/2014/main" id="{0FB3F6AD-CB3D-2D4C-8EE4-0870551CCC1F}"/>
              </a:ext>
            </a:extLst>
          </p:cNvPr>
          <p:cNvSpPr txBox="1"/>
          <p:nvPr/>
        </p:nvSpPr>
        <p:spPr>
          <a:xfrm>
            <a:off x="7836310" y="2054943"/>
            <a:ext cx="2935675" cy="1477328"/>
          </a:xfrm>
          <a:prstGeom prst="rect">
            <a:avLst/>
          </a:prstGeom>
          <a:noFill/>
        </p:spPr>
        <p:txBody>
          <a:bodyPr wrap="none" rtlCol="0">
            <a:spAutoFit/>
          </a:bodyPr>
          <a:lstStyle/>
          <a:p>
            <a:r>
              <a:rPr lang="en-NL" dirty="0"/>
              <a:t>Important BLAST parameters </a:t>
            </a:r>
          </a:p>
          <a:p>
            <a:r>
              <a:rPr lang="en-GB" dirty="0"/>
              <a:t>a</a:t>
            </a:r>
            <a:r>
              <a:rPr lang="en-NL" dirty="0"/>
              <a:t>ffecting </a:t>
            </a:r>
            <a:r>
              <a:rPr lang="en-GB" dirty="0"/>
              <a:t>t</a:t>
            </a:r>
            <a:r>
              <a:rPr lang="en-NL" dirty="0"/>
              <a:t>his process:</a:t>
            </a:r>
          </a:p>
          <a:p>
            <a:endParaRPr lang="en-NL" dirty="0"/>
          </a:p>
          <a:p>
            <a:r>
              <a:rPr lang="en-NL" b="1" dirty="0"/>
              <a:t>T : Threhold</a:t>
            </a:r>
          </a:p>
          <a:p>
            <a:r>
              <a:rPr lang="en-NL" b="1" dirty="0"/>
              <a:t>W : Wordsize</a:t>
            </a:r>
          </a:p>
        </p:txBody>
      </p:sp>
    </p:spTree>
    <p:extLst>
      <p:ext uri="{BB962C8B-B14F-4D97-AF65-F5344CB8AC3E}">
        <p14:creationId xmlns:p14="http://schemas.microsoft.com/office/powerpoint/2010/main" val="22638073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
          <p:cNvPicPr>
            <a:picLocks noChangeAspect="1"/>
          </p:cNvPicPr>
          <p:nvPr/>
        </p:nvPicPr>
        <p:blipFill rotWithShape="1">
          <a:blip r:embed="rId2">
            <a:extLst>
              <a:ext uri="{28A0092B-C50C-407E-A947-70E740481C1C}">
                <a14:useLocalDpi xmlns:a14="http://schemas.microsoft.com/office/drawing/2010/main" val="0"/>
              </a:ext>
            </a:extLst>
          </a:blip>
          <a:srcRect b="28596"/>
          <a:stretch/>
        </p:blipFill>
        <p:spPr bwMode="auto">
          <a:xfrm>
            <a:off x="1676400" y="1924594"/>
            <a:ext cx="8839200" cy="4439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Text Box 2"/>
          <p:cNvSpPr txBox="1">
            <a:spLocks noChangeArrowheads="1"/>
          </p:cNvSpPr>
          <p:nvPr/>
        </p:nvSpPr>
        <p:spPr bwMode="auto">
          <a:xfrm>
            <a:off x="2209800" y="661853"/>
            <a:ext cx="7772400" cy="954107"/>
          </a:xfrm>
          <a:prstGeom prst="rect">
            <a:avLst/>
          </a:prstGeom>
          <a:noFill/>
          <a:ln w="9525">
            <a:noFill/>
            <a:miter lim="800000"/>
            <a:headEnd/>
            <a:tailEnd/>
          </a:ln>
        </p:spPr>
        <p:txBody>
          <a:bodyPr wrap="square">
            <a:spAutoFit/>
          </a:bodyPr>
          <a:lstStyle/>
          <a:p>
            <a:pPr algn="ctr"/>
            <a:r>
              <a:rPr lang="en-US" altLang="en-US" sz="2800" dirty="0">
                <a:solidFill>
                  <a:srgbClr val="000000"/>
                </a:solidFill>
                <a:latin typeface="Gill Sans MT"/>
                <a:cs typeface="Gill Sans MT"/>
              </a:rPr>
              <a:t>Effect of changing the threshold T: Lower T yields more database hits (black line) and extensions (</a:t>
            </a:r>
            <a:r>
              <a:rPr lang="en-US" altLang="en-US" sz="2800" dirty="0">
                <a:solidFill>
                  <a:srgbClr val="FF0000"/>
                </a:solidFill>
                <a:latin typeface="Gill Sans MT"/>
                <a:cs typeface="Gill Sans MT"/>
              </a:rPr>
              <a:t>red</a:t>
            </a:r>
            <a:r>
              <a:rPr lang="en-US" altLang="en-US" sz="2800" dirty="0">
                <a:solidFill>
                  <a:srgbClr val="000000"/>
                </a:solidFill>
                <a:latin typeface="Gill Sans MT"/>
                <a:cs typeface="Gill Sans MT"/>
              </a:rPr>
              <a:t>)</a:t>
            </a:r>
            <a:endParaRPr lang="en-US" altLang="en-US" sz="1600" dirty="0">
              <a:solidFill>
                <a:srgbClr val="000000"/>
              </a:solidFill>
              <a:latin typeface="Gill Sans MT"/>
              <a:cs typeface="Gill Sans MT"/>
            </a:endParaRPr>
          </a:p>
        </p:txBody>
      </p:sp>
    </p:spTree>
    <p:extLst>
      <p:ext uri="{BB962C8B-B14F-4D97-AF65-F5344CB8AC3E}">
        <p14:creationId xmlns:p14="http://schemas.microsoft.com/office/powerpoint/2010/main" val="4924774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6E3BBB-D240-0E43-86B2-F016C5FA3EA5}"/>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How “good” is a BLAST result?</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DB7C18B-E759-AA4F-8D0B-ADB5AB399352}"/>
              </a:ext>
            </a:extLst>
          </p:cNvPr>
          <p:cNvSpPr>
            <a:spLocks noGrp="1"/>
          </p:cNvSpPr>
          <p:nvPr>
            <p:ph idx="1"/>
          </p:nvPr>
        </p:nvSpPr>
        <p:spPr>
          <a:xfrm>
            <a:off x="4976031" y="963877"/>
            <a:ext cx="6377769" cy="4930246"/>
          </a:xfrm>
        </p:spPr>
        <p:txBody>
          <a:bodyPr anchor="ctr">
            <a:normAutofit/>
          </a:bodyPr>
          <a:lstStyle/>
          <a:p>
            <a:r>
              <a:rPr lang="en-US" sz="2400" dirty="0"/>
              <a:t>You need a statistical measure to tell you how likely it is that an alignment is not statistical fluke</a:t>
            </a:r>
          </a:p>
          <a:p>
            <a:r>
              <a:rPr lang="en-US" sz="2400" dirty="0"/>
              <a:t>This is related to the well known ”</a:t>
            </a:r>
            <a:r>
              <a:rPr lang="en-US" sz="2400" b="1" dirty="0"/>
              <a:t>p-value</a:t>
            </a:r>
            <a:r>
              <a:rPr lang="en-US" sz="2400" dirty="0"/>
              <a:t>” in experimental sciences: you reject the Null-hypothesis with a level of confidence</a:t>
            </a:r>
          </a:p>
          <a:p>
            <a:r>
              <a:rPr lang="en-US" sz="2400" dirty="0"/>
              <a:t>For experiments: p = 0.05 or p = 0.01</a:t>
            </a:r>
          </a:p>
          <a:p>
            <a:r>
              <a:rPr lang="en-US" sz="2400" dirty="0"/>
              <a:t>Alignment (e.g. Needleman-Wunsch global alignment) is judged by </a:t>
            </a:r>
            <a:r>
              <a:rPr lang="en-US" sz="2400" b="1" dirty="0"/>
              <a:t>Z-score</a:t>
            </a:r>
          </a:p>
          <a:p>
            <a:r>
              <a:rPr lang="en-US" sz="2400" dirty="0">
                <a:solidFill>
                  <a:srgbClr val="FF0000"/>
                </a:solidFill>
              </a:rPr>
              <a:t>For BLAST, this statistics is the “</a:t>
            </a:r>
            <a:r>
              <a:rPr lang="en-US" sz="2400" b="1" dirty="0">
                <a:solidFill>
                  <a:srgbClr val="FF0000"/>
                </a:solidFill>
              </a:rPr>
              <a:t>E-value</a:t>
            </a:r>
            <a:r>
              <a:rPr lang="en-US" sz="2400" dirty="0">
                <a:solidFill>
                  <a:srgbClr val="FF0000"/>
                </a:solidFill>
              </a:rPr>
              <a:t>”</a:t>
            </a:r>
          </a:p>
        </p:txBody>
      </p:sp>
    </p:spTree>
    <p:extLst>
      <p:ext uri="{BB962C8B-B14F-4D97-AF65-F5344CB8AC3E}">
        <p14:creationId xmlns:p14="http://schemas.microsoft.com/office/powerpoint/2010/main" val="16683419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hlinkClick r:id="rId2"/>
            <a:extLst>
              <a:ext uri="{FF2B5EF4-FFF2-40B4-BE49-F238E27FC236}">
                <a16:creationId xmlns:a16="http://schemas.microsoft.com/office/drawing/2014/main" id="{73A6D684-2B15-ED42-9FC5-3B357B7E0ECD}"/>
              </a:ext>
            </a:extLst>
          </p:cNvPr>
          <p:cNvPicPr>
            <a:picLocks noChangeAspect="1"/>
          </p:cNvPicPr>
          <p:nvPr/>
        </p:nvPicPr>
        <p:blipFill rotWithShape="1">
          <a:blip r:embed="rId3"/>
          <a:srcRect t="12437" b="14641"/>
          <a:stretch/>
        </p:blipFill>
        <p:spPr>
          <a:xfrm>
            <a:off x="3219027" y="2137590"/>
            <a:ext cx="5571066" cy="4062549"/>
          </a:xfrm>
          <a:prstGeom prst="rect">
            <a:avLst/>
          </a:prstGeom>
        </p:spPr>
      </p:pic>
      <p:sp>
        <p:nvSpPr>
          <p:cNvPr id="2" name="Rectangle 1">
            <a:extLst>
              <a:ext uri="{FF2B5EF4-FFF2-40B4-BE49-F238E27FC236}">
                <a16:creationId xmlns:a16="http://schemas.microsoft.com/office/drawing/2014/main" id="{C13FE302-5A53-3B4A-A947-092B15F61672}"/>
              </a:ext>
            </a:extLst>
          </p:cNvPr>
          <p:cNvSpPr/>
          <p:nvPr/>
        </p:nvSpPr>
        <p:spPr>
          <a:xfrm>
            <a:off x="2882537" y="731521"/>
            <a:ext cx="6781800" cy="1200329"/>
          </a:xfrm>
          <a:prstGeom prst="rect">
            <a:avLst/>
          </a:prstGeom>
        </p:spPr>
        <p:txBody>
          <a:bodyPr wrap="square">
            <a:spAutoFit/>
          </a:bodyPr>
          <a:lstStyle/>
          <a:p>
            <a:pPr>
              <a:spcAft>
                <a:spcPts val="600"/>
              </a:spcAft>
            </a:pPr>
            <a:r>
              <a:rPr lang="en-GB" b="1" dirty="0" err="1">
                <a:solidFill>
                  <a:srgbClr val="000000"/>
                </a:solidFill>
                <a:latin typeface="Arial" panose="020B0604020202020204" pitchFamily="34" charset="0"/>
              </a:rPr>
              <a:t>Karlin-Altschul</a:t>
            </a:r>
            <a:r>
              <a:rPr lang="en-GB" b="1" dirty="0">
                <a:solidFill>
                  <a:srgbClr val="000000"/>
                </a:solidFill>
                <a:latin typeface="Arial" panose="020B0604020202020204" pitchFamily="34" charset="0"/>
              </a:rPr>
              <a:t> statistics</a:t>
            </a:r>
            <a:r>
              <a:rPr lang="en-GB" dirty="0">
                <a:solidFill>
                  <a:srgbClr val="000000"/>
                </a:solidFill>
                <a:latin typeface="Arial" panose="020B0604020202020204" pitchFamily="34" charset="0"/>
              </a:rPr>
              <a:t> provide a theory for computing the probability that a local alignment of a given score will be found between two random sequences of the same lengths as the query and database sequences</a:t>
            </a:r>
            <a:endParaRPr lang="en-NL" dirty="0"/>
          </a:p>
        </p:txBody>
      </p:sp>
    </p:spTree>
    <p:extLst>
      <p:ext uri="{BB962C8B-B14F-4D97-AF65-F5344CB8AC3E}">
        <p14:creationId xmlns:p14="http://schemas.microsoft.com/office/powerpoint/2010/main" val="37340380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418" name="Text Box 2"/>
          <p:cNvSpPr txBox="1">
            <a:spLocks noChangeArrowheads="1"/>
          </p:cNvSpPr>
          <p:nvPr/>
        </p:nvSpPr>
        <p:spPr bwMode="auto">
          <a:xfrm>
            <a:off x="244382" y="1153571"/>
            <a:ext cx="3200400" cy="44611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en-US" sz="4400" kern="1200" dirty="0">
                <a:solidFill>
                  <a:srgbClr val="FFFFFF"/>
                </a:solidFill>
                <a:latin typeface="+mj-lt"/>
                <a:ea typeface="+mj-ea"/>
                <a:cs typeface="+mj-cs"/>
              </a:rPr>
              <a:t>Some properties of the equation </a:t>
            </a:r>
            <a:r>
              <a:rPr lang="en-US" altLang="en-US" sz="4400" i="1" kern="1200" dirty="0">
                <a:solidFill>
                  <a:srgbClr val="FFFFFF"/>
                </a:solidFill>
                <a:latin typeface="+mj-lt"/>
                <a:ea typeface="+mj-ea"/>
                <a:cs typeface="+mj-cs"/>
              </a:rPr>
              <a:t>E</a:t>
            </a:r>
            <a:r>
              <a:rPr lang="en-US" altLang="en-US" sz="4400" kern="1200" dirty="0">
                <a:solidFill>
                  <a:srgbClr val="FFFFFF"/>
                </a:solidFill>
                <a:latin typeface="+mj-lt"/>
                <a:ea typeface="+mj-ea"/>
                <a:cs typeface="+mj-cs"/>
              </a:rPr>
              <a:t> = </a:t>
            </a:r>
            <a:r>
              <a:rPr lang="en-US" altLang="en-US" sz="4400" i="1" kern="1200" dirty="0" err="1">
                <a:solidFill>
                  <a:srgbClr val="FFFFFF"/>
                </a:solidFill>
                <a:latin typeface="+mj-lt"/>
                <a:ea typeface="+mj-ea"/>
                <a:cs typeface="+mj-cs"/>
              </a:rPr>
              <a:t>Kmn</a:t>
            </a:r>
            <a:r>
              <a:rPr lang="en-US" altLang="en-US" sz="4400" kern="1200" dirty="0">
                <a:solidFill>
                  <a:srgbClr val="FFFFFF"/>
                </a:solidFill>
                <a:latin typeface="+mj-lt"/>
                <a:ea typeface="+mj-ea"/>
                <a:cs typeface="+mj-cs"/>
              </a:rPr>
              <a:t> e</a:t>
            </a:r>
            <a:r>
              <a:rPr lang="en-US" altLang="en-US" sz="4400" kern="1200" baseline="30000" dirty="0">
                <a:solidFill>
                  <a:srgbClr val="FFFFFF"/>
                </a:solidFill>
                <a:latin typeface="+mj-lt"/>
                <a:ea typeface="+mj-ea"/>
                <a:cs typeface="+mj-cs"/>
              </a:rPr>
              <a:t>-</a:t>
            </a:r>
            <a:r>
              <a:rPr lang="en-US" altLang="en-US" sz="4400" kern="1200" baseline="30000" dirty="0" err="1">
                <a:solidFill>
                  <a:srgbClr val="FFFFFF"/>
                </a:solidFill>
                <a:latin typeface="+mj-lt"/>
                <a:ea typeface="+mj-ea"/>
                <a:cs typeface="+mj-cs"/>
              </a:rPr>
              <a:t>l</a:t>
            </a:r>
            <a:r>
              <a:rPr lang="en-US" altLang="en-US" sz="4400" i="1" kern="1200" baseline="30000" dirty="0" err="1">
                <a:solidFill>
                  <a:srgbClr val="FFFFFF"/>
                </a:solidFill>
                <a:latin typeface="+mj-lt"/>
                <a:ea typeface="+mj-ea"/>
                <a:cs typeface="+mj-cs"/>
              </a:rPr>
              <a:t>S</a:t>
            </a:r>
            <a:endParaRPr lang="en-US" altLang="en-US" sz="4400" i="1" kern="1200" dirty="0">
              <a:solidFill>
                <a:srgbClr val="FFFFFF"/>
              </a:solidFill>
              <a:latin typeface="+mj-lt"/>
              <a:ea typeface="+mj-ea"/>
              <a:cs typeface="+mj-cs"/>
            </a:endParaRPr>
          </a:p>
        </p:txBody>
      </p:sp>
      <p:sp>
        <p:nvSpPr>
          <p:cNvPr id="76" name="Arc 7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0419" name="Text Box 3"/>
          <p:cNvSpPr txBox="1">
            <a:spLocks noChangeArrowheads="1"/>
          </p:cNvSpPr>
          <p:nvPr/>
        </p:nvSpPr>
        <p:spPr bwMode="auto">
          <a:xfrm>
            <a:off x="4447308" y="591344"/>
            <a:ext cx="6906491" cy="5585619"/>
          </a:xfrm>
          <a:prstGeom prst="rect">
            <a:avLst/>
          </a:prstGeom>
        </p:spPr>
        <p:txBody>
          <a:bodyPr vert="horz" lIns="91440" tIns="45720" rIns="91440" bIns="45720" rtlCol="0" anchor="ctr">
            <a:noAutofit/>
          </a:bodyPr>
          <a:lstStyle/>
          <a:p>
            <a:pPr indent="-228600">
              <a:lnSpc>
                <a:spcPct val="90000"/>
              </a:lnSpc>
              <a:spcAft>
                <a:spcPts val="600"/>
              </a:spcAft>
              <a:buFont typeface="Arial" panose="020B0604020202020204" pitchFamily="34" charset="0"/>
              <a:buChar char="•"/>
            </a:pPr>
            <a:r>
              <a:rPr lang="en-US" altLang="en-US" sz="2500" dirty="0"/>
              <a:t> The value of E decreases exponentially with increasing </a:t>
            </a:r>
            <a:r>
              <a:rPr lang="en-US" altLang="en-US" sz="2500" i="1" dirty="0"/>
              <a:t>S </a:t>
            </a:r>
            <a:r>
              <a:rPr lang="en-US" altLang="en-US" sz="2500" dirty="0"/>
              <a:t>(higher S values correspond to better alignments). Very high scores correspond to very low </a:t>
            </a:r>
            <a:r>
              <a:rPr lang="en-US" altLang="en-US" sz="2500" i="1" dirty="0"/>
              <a:t>E</a:t>
            </a:r>
            <a:r>
              <a:rPr lang="en-US" altLang="en-US" sz="2500" dirty="0"/>
              <a:t> values.</a:t>
            </a:r>
          </a:p>
          <a:p>
            <a:pPr indent="-228600">
              <a:lnSpc>
                <a:spcPct val="90000"/>
              </a:lnSpc>
              <a:spcAft>
                <a:spcPts val="600"/>
              </a:spcAft>
              <a:buFont typeface="Arial" panose="020B0604020202020204" pitchFamily="34" charset="0"/>
              <a:buChar char="•"/>
            </a:pPr>
            <a:endParaRPr lang="en-US" altLang="en-US" sz="2500" dirty="0"/>
          </a:p>
          <a:p>
            <a:pPr indent="-228600">
              <a:lnSpc>
                <a:spcPct val="90000"/>
              </a:lnSpc>
              <a:spcAft>
                <a:spcPts val="600"/>
              </a:spcAft>
              <a:buFont typeface="Arial" panose="020B0604020202020204" pitchFamily="34" charset="0"/>
              <a:buChar char="•"/>
            </a:pPr>
            <a:r>
              <a:rPr lang="en-US" altLang="en-US" sz="2500" dirty="0"/>
              <a:t>The </a:t>
            </a:r>
            <a:r>
              <a:rPr lang="en-US" altLang="en-US" sz="2500" i="1" dirty="0"/>
              <a:t>E</a:t>
            </a:r>
            <a:r>
              <a:rPr lang="en-US" altLang="en-US" sz="2500" dirty="0"/>
              <a:t> value for aligning a pair of random sequences must be negative! Otherwise, long random alignments would acquire great scores</a:t>
            </a:r>
          </a:p>
          <a:p>
            <a:pPr indent="-228600">
              <a:lnSpc>
                <a:spcPct val="90000"/>
              </a:lnSpc>
              <a:spcAft>
                <a:spcPts val="600"/>
              </a:spcAft>
              <a:buFont typeface="Arial" panose="020B0604020202020204" pitchFamily="34" charset="0"/>
              <a:buChar char="•"/>
            </a:pPr>
            <a:endParaRPr lang="en-US" altLang="en-US" sz="2500" dirty="0"/>
          </a:p>
          <a:p>
            <a:pPr indent="-228600">
              <a:lnSpc>
                <a:spcPct val="90000"/>
              </a:lnSpc>
              <a:spcAft>
                <a:spcPts val="600"/>
              </a:spcAft>
              <a:buFont typeface="Arial" panose="020B0604020202020204" pitchFamily="34" charset="0"/>
              <a:buChar char="•"/>
            </a:pPr>
            <a:r>
              <a:rPr lang="en-US" altLang="en-US" sz="2500" dirty="0"/>
              <a:t> Parameter </a:t>
            </a:r>
            <a:r>
              <a:rPr lang="en-US" altLang="en-US" sz="2500" i="1" dirty="0"/>
              <a:t>K</a:t>
            </a:r>
            <a:r>
              <a:rPr lang="en-US" altLang="en-US" sz="2500" dirty="0"/>
              <a:t> describes the search space (database).</a:t>
            </a:r>
          </a:p>
          <a:p>
            <a:pPr indent="-228600">
              <a:lnSpc>
                <a:spcPct val="90000"/>
              </a:lnSpc>
              <a:spcAft>
                <a:spcPts val="600"/>
              </a:spcAft>
              <a:buFont typeface="Arial" panose="020B0604020202020204" pitchFamily="34" charset="0"/>
              <a:buChar char="•"/>
            </a:pPr>
            <a:endParaRPr lang="en-US" altLang="en-US" sz="2500" dirty="0"/>
          </a:p>
          <a:p>
            <a:pPr indent="-228600">
              <a:lnSpc>
                <a:spcPct val="90000"/>
              </a:lnSpc>
              <a:spcAft>
                <a:spcPts val="600"/>
              </a:spcAft>
              <a:buFont typeface="Arial" panose="020B0604020202020204" pitchFamily="34" charset="0"/>
              <a:buChar char="•"/>
            </a:pPr>
            <a:r>
              <a:rPr lang="en-US" altLang="en-US" sz="2500" dirty="0"/>
              <a:t> For E=1, one match with a similar score is expected to occur by chance. For a very much larger or smaller database, you would expect E to vary accordingly</a:t>
            </a:r>
          </a:p>
        </p:txBody>
      </p:sp>
    </p:spTree>
    <p:extLst>
      <p:ext uri="{BB962C8B-B14F-4D97-AF65-F5344CB8AC3E}">
        <p14:creationId xmlns:p14="http://schemas.microsoft.com/office/powerpoint/2010/main" val="20799710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6E3BBB-D240-0E43-86B2-F016C5FA3EA5}"/>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How “good” is a BLAST result?</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DB7C18B-E759-AA4F-8D0B-ADB5AB399352}"/>
              </a:ext>
            </a:extLst>
          </p:cNvPr>
          <p:cNvSpPr>
            <a:spLocks noGrp="1"/>
          </p:cNvSpPr>
          <p:nvPr>
            <p:ph idx="1"/>
          </p:nvPr>
        </p:nvSpPr>
        <p:spPr>
          <a:xfrm>
            <a:off x="4976031" y="963877"/>
            <a:ext cx="6377769" cy="4930246"/>
          </a:xfrm>
        </p:spPr>
        <p:txBody>
          <a:bodyPr anchor="ctr">
            <a:normAutofit lnSpcReduction="10000"/>
          </a:bodyPr>
          <a:lstStyle/>
          <a:p>
            <a:r>
              <a:rPr lang="en-US" sz="2400" dirty="0">
                <a:solidFill>
                  <a:schemeClr val="bg2">
                    <a:lumMod val="75000"/>
                  </a:schemeClr>
                </a:solidFill>
              </a:rPr>
              <a:t>You need a statistical measure to tell you how likely it is that an alignment is not statistical fluke</a:t>
            </a:r>
          </a:p>
          <a:p>
            <a:r>
              <a:rPr lang="en-US" sz="2400" dirty="0">
                <a:solidFill>
                  <a:schemeClr val="bg2">
                    <a:lumMod val="75000"/>
                  </a:schemeClr>
                </a:solidFill>
              </a:rPr>
              <a:t>This is related to the well known ”</a:t>
            </a:r>
            <a:r>
              <a:rPr lang="en-US" sz="2400" b="1" dirty="0">
                <a:solidFill>
                  <a:schemeClr val="bg2">
                    <a:lumMod val="75000"/>
                  </a:schemeClr>
                </a:solidFill>
              </a:rPr>
              <a:t>p-value</a:t>
            </a:r>
            <a:r>
              <a:rPr lang="en-US" sz="2400" dirty="0">
                <a:solidFill>
                  <a:schemeClr val="bg2">
                    <a:lumMod val="75000"/>
                  </a:schemeClr>
                </a:solidFill>
              </a:rPr>
              <a:t>” in experimental sciences: you reject the Null-hypothesis with a level of confidence</a:t>
            </a:r>
          </a:p>
          <a:p>
            <a:r>
              <a:rPr lang="en-US" sz="2400" dirty="0">
                <a:solidFill>
                  <a:schemeClr val="bg2">
                    <a:lumMod val="75000"/>
                  </a:schemeClr>
                </a:solidFill>
              </a:rPr>
              <a:t>For experiments: p = 0.05 or p = 0.01</a:t>
            </a:r>
          </a:p>
          <a:p>
            <a:r>
              <a:rPr lang="en-US" sz="2400" dirty="0">
                <a:solidFill>
                  <a:schemeClr val="bg2">
                    <a:lumMod val="75000"/>
                  </a:schemeClr>
                </a:solidFill>
              </a:rPr>
              <a:t>Alignment (e.g. Needleman-Wunsch global alignment) is judged by </a:t>
            </a:r>
            <a:r>
              <a:rPr lang="en-US" sz="2400" b="1" dirty="0">
                <a:solidFill>
                  <a:schemeClr val="bg2">
                    <a:lumMod val="75000"/>
                  </a:schemeClr>
                </a:solidFill>
              </a:rPr>
              <a:t>Z-score</a:t>
            </a:r>
          </a:p>
          <a:p>
            <a:r>
              <a:rPr lang="en-US" sz="2400" dirty="0">
                <a:solidFill>
                  <a:schemeClr val="bg2">
                    <a:lumMod val="75000"/>
                  </a:schemeClr>
                </a:solidFill>
              </a:rPr>
              <a:t>For BLAST, this statistics is the “</a:t>
            </a:r>
            <a:r>
              <a:rPr lang="en-US" sz="2400" b="1" dirty="0">
                <a:solidFill>
                  <a:schemeClr val="bg2">
                    <a:lumMod val="75000"/>
                  </a:schemeClr>
                </a:solidFill>
              </a:rPr>
              <a:t>E-value</a:t>
            </a:r>
            <a:r>
              <a:rPr lang="en-US" sz="2400" dirty="0">
                <a:solidFill>
                  <a:schemeClr val="bg2">
                    <a:lumMod val="75000"/>
                  </a:schemeClr>
                </a:solidFill>
              </a:rPr>
              <a:t>”</a:t>
            </a:r>
          </a:p>
          <a:p>
            <a:r>
              <a:rPr lang="en-US" sz="2400" dirty="0"/>
              <a:t>The Expected number of “random” alignments with the same score ( in the same database, with the same query sequence)</a:t>
            </a:r>
          </a:p>
        </p:txBody>
      </p:sp>
    </p:spTree>
    <p:extLst>
      <p:ext uri="{BB962C8B-B14F-4D97-AF65-F5344CB8AC3E}">
        <p14:creationId xmlns:p14="http://schemas.microsoft.com/office/powerpoint/2010/main" val="10532661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9E58ED-09DD-CC43-A1AF-955E711626A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A rough guide to E-values</a:t>
            </a:r>
          </a:p>
        </p:txBody>
      </p:sp>
      <p:pic>
        <p:nvPicPr>
          <p:cNvPr id="4" name="Content Placeholder 3">
            <a:extLst>
              <a:ext uri="{FF2B5EF4-FFF2-40B4-BE49-F238E27FC236}">
                <a16:creationId xmlns:a16="http://schemas.microsoft.com/office/drawing/2014/main" id="{95B519FB-2593-B347-8A02-2E89AFD11536}"/>
              </a:ext>
            </a:extLst>
          </p:cNvPr>
          <p:cNvPicPr>
            <a:picLocks noGrp="1" noChangeAspect="1"/>
          </p:cNvPicPr>
          <p:nvPr>
            <p:ph idx="1"/>
          </p:nvPr>
        </p:nvPicPr>
        <p:blipFill>
          <a:blip r:embed="rId2"/>
          <a:stretch>
            <a:fillRect/>
          </a:stretch>
        </p:blipFill>
        <p:spPr>
          <a:xfrm>
            <a:off x="2715847" y="1675227"/>
            <a:ext cx="6760306" cy="4394199"/>
          </a:xfrm>
          <a:prstGeom prst="rect">
            <a:avLst/>
          </a:prstGeom>
        </p:spPr>
      </p:pic>
    </p:spTree>
    <p:extLst>
      <p:ext uri="{BB962C8B-B14F-4D97-AF65-F5344CB8AC3E}">
        <p14:creationId xmlns:p14="http://schemas.microsoft.com/office/powerpoint/2010/main" val="3584688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1AA0D-7A9D-8D4E-9825-3A1E7DC65511}"/>
              </a:ext>
            </a:extLst>
          </p:cNvPr>
          <p:cNvSpPr>
            <a:spLocks noGrp="1"/>
          </p:cNvSpPr>
          <p:nvPr>
            <p:ph type="title"/>
          </p:nvPr>
        </p:nvSpPr>
        <p:spPr/>
        <p:txBody>
          <a:bodyPr/>
          <a:lstStyle/>
          <a:p>
            <a:r>
              <a:rPr lang="en-US" dirty="0"/>
              <a:t>Homology: a visual definition</a:t>
            </a:r>
          </a:p>
        </p:txBody>
      </p:sp>
      <p:sp>
        <p:nvSpPr>
          <p:cNvPr id="7" name="TextBox 6">
            <a:extLst>
              <a:ext uri="{FF2B5EF4-FFF2-40B4-BE49-F238E27FC236}">
                <a16:creationId xmlns:a16="http://schemas.microsoft.com/office/drawing/2014/main" id="{62CBB106-9EF1-C44C-8CED-2FF7057A1BAE}"/>
              </a:ext>
            </a:extLst>
          </p:cNvPr>
          <p:cNvSpPr txBox="1"/>
          <p:nvPr/>
        </p:nvSpPr>
        <p:spPr>
          <a:xfrm>
            <a:off x="1222513" y="6023113"/>
            <a:ext cx="1410964" cy="646331"/>
          </a:xfrm>
          <a:prstGeom prst="rect">
            <a:avLst/>
          </a:prstGeom>
          <a:noFill/>
        </p:spPr>
        <p:txBody>
          <a:bodyPr wrap="none" rtlCol="0">
            <a:spAutoFit/>
          </a:bodyPr>
          <a:lstStyle/>
          <a:p>
            <a:pPr algn="ctr"/>
            <a:r>
              <a:rPr lang="en-US" dirty="0"/>
              <a:t>Beta globin</a:t>
            </a:r>
          </a:p>
          <a:p>
            <a:pPr algn="ctr"/>
            <a:r>
              <a:rPr lang="en-US" dirty="0"/>
              <a:t>(NP_000509)</a:t>
            </a:r>
          </a:p>
        </p:txBody>
      </p:sp>
      <p:sp>
        <p:nvSpPr>
          <p:cNvPr id="8" name="TextBox 7">
            <a:extLst>
              <a:ext uri="{FF2B5EF4-FFF2-40B4-BE49-F238E27FC236}">
                <a16:creationId xmlns:a16="http://schemas.microsoft.com/office/drawing/2014/main" id="{C99C66F8-67F0-BD44-8A31-13BDEE5E8DF6}"/>
              </a:ext>
            </a:extLst>
          </p:cNvPr>
          <p:cNvSpPr txBox="1"/>
          <p:nvPr/>
        </p:nvSpPr>
        <p:spPr>
          <a:xfrm>
            <a:off x="9207146" y="6023112"/>
            <a:ext cx="1410964" cy="646331"/>
          </a:xfrm>
          <a:prstGeom prst="rect">
            <a:avLst/>
          </a:prstGeom>
          <a:noFill/>
        </p:spPr>
        <p:txBody>
          <a:bodyPr wrap="none" rtlCol="0">
            <a:spAutoFit/>
          </a:bodyPr>
          <a:lstStyle/>
          <a:p>
            <a:pPr algn="ctr"/>
            <a:r>
              <a:rPr lang="en-US" dirty="0"/>
              <a:t>Myoglobin</a:t>
            </a:r>
          </a:p>
          <a:p>
            <a:pPr algn="ctr"/>
            <a:r>
              <a:rPr lang="en-US" dirty="0"/>
              <a:t>(NP_005359)</a:t>
            </a:r>
          </a:p>
        </p:txBody>
      </p:sp>
      <p:pic>
        <p:nvPicPr>
          <p:cNvPr id="3" name="Picture 2">
            <a:extLst>
              <a:ext uri="{FF2B5EF4-FFF2-40B4-BE49-F238E27FC236}">
                <a16:creationId xmlns:a16="http://schemas.microsoft.com/office/drawing/2014/main" id="{748B92E3-CE26-3244-8863-3B1508D6187F}"/>
              </a:ext>
            </a:extLst>
          </p:cNvPr>
          <p:cNvPicPr>
            <a:picLocks noChangeAspect="1"/>
          </p:cNvPicPr>
          <p:nvPr/>
        </p:nvPicPr>
        <p:blipFill>
          <a:blip r:embed="rId2"/>
          <a:stretch>
            <a:fillRect/>
          </a:stretch>
        </p:blipFill>
        <p:spPr>
          <a:xfrm>
            <a:off x="496955" y="1479186"/>
            <a:ext cx="11002618" cy="4218825"/>
          </a:xfrm>
          <a:prstGeom prst="rect">
            <a:avLst/>
          </a:prstGeom>
        </p:spPr>
      </p:pic>
    </p:spTree>
    <p:extLst>
      <p:ext uri="{BB962C8B-B14F-4D97-AF65-F5344CB8AC3E}">
        <p14:creationId xmlns:p14="http://schemas.microsoft.com/office/powerpoint/2010/main" val="38570321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E2AE41-36A0-1640-8303-219AFBDC455C}"/>
              </a:ext>
            </a:extLst>
          </p:cNvPr>
          <p:cNvSpPr>
            <a:spLocks noGrp="1"/>
          </p:cNvSpPr>
          <p:nvPr>
            <p:ph type="title"/>
          </p:nvPr>
        </p:nvSpPr>
        <p:spPr>
          <a:xfrm>
            <a:off x="863029" y="1012004"/>
            <a:ext cx="3416158" cy="4795408"/>
          </a:xfrm>
        </p:spPr>
        <p:txBody>
          <a:bodyPr>
            <a:normAutofit/>
          </a:bodyPr>
          <a:lstStyle/>
          <a:p>
            <a:r>
              <a:rPr lang="en-US">
                <a:solidFill>
                  <a:srgbClr val="FFFFFF"/>
                </a:solidFill>
              </a:rPr>
              <a:t>A rough guide to E-values</a:t>
            </a:r>
          </a:p>
        </p:txBody>
      </p:sp>
      <p:graphicFrame>
        <p:nvGraphicFramePr>
          <p:cNvPr id="7" name="Content Placeholder 2">
            <a:extLst>
              <a:ext uri="{FF2B5EF4-FFF2-40B4-BE49-F238E27FC236}">
                <a16:creationId xmlns:a16="http://schemas.microsoft.com/office/drawing/2014/main" id="{C96E6DBA-01B8-4BA3-8AF7-3A22422F2F6D}"/>
              </a:ext>
            </a:extLst>
          </p:cNvPr>
          <p:cNvGraphicFramePr>
            <a:graphicFrameLocks noGrp="1"/>
          </p:cNvGraphicFramePr>
          <p:nvPr>
            <p:ph idx="1"/>
            <p:extLst>
              <p:ext uri="{D42A27DB-BD31-4B8C-83A1-F6EECF244321}">
                <p14:modId xmlns:p14="http://schemas.microsoft.com/office/powerpoint/2010/main" val="170132285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66168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4234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B8EE90-2F5F-9344-88AB-592408DFBA4D}"/>
              </a:ext>
            </a:extLst>
          </p:cNvPr>
          <p:cNvSpPr>
            <a:spLocks noGrp="1"/>
          </p:cNvSpPr>
          <p:nvPr>
            <p:ph type="title"/>
          </p:nvPr>
        </p:nvSpPr>
        <p:spPr>
          <a:xfrm>
            <a:off x="77608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Statistical significance of pairwise alignments</a:t>
            </a:r>
          </a:p>
        </p:txBody>
      </p:sp>
      <p:sp>
        <p:nvSpPr>
          <p:cNvPr id="3" name="Content Placeholder 2">
            <a:extLst>
              <a:ext uri="{FF2B5EF4-FFF2-40B4-BE49-F238E27FC236}">
                <a16:creationId xmlns:a16="http://schemas.microsoft.com/office/drawing/2014/main" id="{76049F36-6199-0445-8508-B6EE5E163BDB}"/>
              </a:ext>
            </a:extLst>
          </p:cNvPr>
          <p:cNvSpPr>
            <a:spLocks noGrp="1"/>
          </p:cNvSpPr>
          <p:nvPr>
            <p:ph idx="1"/>
          </p:nvPr>
        </p:nvSpPr>
        <p:spPr>
          <a:xfrm>
            <a:off x="7760837" y="4170501"/>
            <a:ext cx="3657600" cy="1525597"/>
          </a:xfrm>
        </p:spPr>
        <p:txBody>
          <a:bodyPr vert="horz" lIns="91440" tIns="45720" rIns="91440" bIns="45720" rtlCol="0">
            <a:normAutofit/>
          </a:bodyPr>
          <a:lstStyle/>
          <a:p>
            <a:pPr marL="0" indent="0" algn="ctr">
              <a:buNone/>
            </a:pPr>
            <a:r>
              <a:rPr lang="en-US" sz="2000" kern="1200">
                <a:solidFill>
                  <a:srgbClr val="FFFFFF"/>
                </a:solidFill>
                <a:latin typeface="+mn-lt"/>
                <a:ea typeface="+mn-ea"/>
                <a:cs typeface="+mn-cs"/>
              </a:rPr>
              <a:t>Sensitivity = TP / (TP + FN)</a:t>
            </a:r>
          </a:p>
          <a:p>
            <a:pPr marL="0" indent="0" algn="ctr">
              <a:buNone/>
            </a:pPr>
            <a:r>
              <a:rPr lang="en-US" sz="2000" kern="1200">
                <a:solidFill>
                  <a:srgbClr val="FFFFFF"/>
                </a:solidFill>
                <a:latin typeface="+mn-lt"/>
                <a:ea typeface="+mn-ea"/>
                <a:cs typeface="+mn-cs"/>
              </a:rPr>
              <a:t>Specificity = TN / (TN + FP) </a:t>
            </a:r>
          </a:p>
        </p:txBody>
      </p:sp>
      <p:pic>
        <p:nvPicPr>
          <p:cNvPr id="5" name="Picture 4">
            <a:extLst>
              <a:ext uri="{FF2B5EF4-FFF2-40B4-BE49-F238E27FC236}">
                <a16:creationId xmlns:a16="http://schemas.microsoft.com/office/drawing/2014/main" id="{5283306C-D4FE-E547-A7B1-3C10422DBE8D}"/>
              </a:ext>
            </a:extLst>
          </p:cNvPr>
          <p:cNvPicPr>
            <a:picLocks noChangeAspect="1"/>
          </p:cNvPicPr>
          <p:nvPr/>
        </p:nvPicPr>
        <p:blipFill rotWithShape="1">
          <a:blip r:embed="rId2">
            <a:extLst>
              <a:ext uri="{28A0092B-C50C-407E-A947-70E740481C1C}">
                <a14:useLocalDpi xmlns:a14="http://schemas.microsoft.com/office/drawing/2010/main" val="0"/>
              </a:ext>
            </a:extLst>
          </a:blip>
          <a:srcRect b="43837"/>
          <a:stretch/>
        </p:blipFill>
        <p:spPr bwMode="auto">
          <a:xfrm>
            <a:off x="444662" y="1744467"/>
            <a:ext cx="6553545" cy="3377008"/>
          </a:xfrm>
          <a:prstGeom prst="rect">
            <a:avLst/>
          </a:prstGeom>
          <a:noFill/>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pic>
      <p:cxnSp>
        <p:nvCxnSpPr>
          <p:cNvPr id="12"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777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3997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6C7B1-7825-724A-A8FF-4CAF4C66D64D}"/>
              </a:ext>
            </a:extLst>
          </p:cNvPr>
          <p:cNvSpPr>
            <a:spLocks noGrp="1"/>
          </p:cNvSpPr>
          <p:nvPr>
            <p:ph type="title"/>
          </p:nvPr>
        </p:nvSpPr>
        <p:spPr/>
        <p:txBody>
          <a:bodyPr/>
          <a:lstStyle/>
          <a:p>
            <a:r>
              <a:rPr lang="en-NL" b="1" dirty="0"/>
              <a:t>BLAST: mutated sequences</a:t>
            </a:r>
          </a:p>
        </p:txBody>
      </p:sp>
      <p:sp>
        <p:nvSpPr>
          <p:cNvPr id="3" name="Content Placeholder 2">
            <a:extLst>
              <a:ext uri="{FF2B5EF4-FFF2-40B4-BE49-F238E27FC236}">
                <a16:creationId xmlns:a16="http://schemas.microsoft.com/office/drawing/2014/main" id="{8130F290-7EDF-B649-9EEE-48144A882DED}"/>
              </a:ext>
            </a:extLst>
          </p:cNvPr>
          <p:cNvSpPr>
            <a:spLocks noGrp="1"/>
          </p:cNvSpPr>
          <p:nvPr>
            <p:ph idx="1"/>
          </p:nvPr>
        </p:nvSpPr>
        <p:spPr/>
        <p:txBody>
          <a:bodyPr/>
          <a:lstStyle/>
          <a:p>
            <a:r>
              <a:rPr lang="en-NL" dirty="0"/>
              <a:t>BLAST the sequences </a:t>
            </a:r>
            <a:r>
              <a:rPr lang="en-NL"/>
              <a:t>provided on </a:t>
            </a:r>
            <a:r>
              <a:rPr lang="en-NL" dirty="0"/>
              <a:t>BB</a:t>
            </a:r>
          </a:p>
        </p:txBody>
      </p:sp>
    </p:spTree>
    <p:extLst>
      <p:ext uri="{BB962C8B-B14F-4D97-AF65-F5344CB8AC3E}">
        <p14:creationId xmlns:p14="http://schemas.microsoft.com/office/powerpoint/2010/main" val="34883308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8A6B5F-C706-904A-8349-8938BDA4A18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Alignment</a:t>
            </a:r>
          </a:p>
        </p:txBody>
      </p:sp>
      <p:pic>
        <p:nvPicPr>
          <p:cNvPr id="3" name="Picture 2">
            <a:extLst>
              <a:ext uri="{FF2B5EF4-FFF2-40B4-BE49-F238E27FC236}">
                <a16:creationId xmlns:a16="http://schemas.microsoft.com/office/drawing/2014/main" id="{467DB90F-D9C2-1A4B-AF65-D33D6629618D}"/>
              </a:ext>
            </a:extLst>
          </p:cNvPr>
          <p:cNvPicPr>
            <a:picLocks noChangeAspect="1"/>
          </p:cNvPicPr>
          <p:nvPr/>
        </p:nvPicPr>
        <p:blipFill>
          <a:blip r:embed="rId2"/>
          <a:stretch>
            <a:fillRect/>
          </a:stretch>
        </p:blipFill>
        <p:spPr>
          <a:xfrm>
            <a:off x="1776531" y="3043765"/>
            <a:ext cx="8441786" cy="3714387"/>
          </a:xfrm>
          <a:prstGeom prst="rect">
            <a:avLst/>
          </a:prstGeom>
        </p:spPr>
      </p:pic>
      <p:sp>
        <p:nvSpPr>
          <p:cNvPr id="4" name="TextBox 3">
            <a:extLst>
              <a:ext uri="{FF2B5EF4-FFF2-40B4-BE49-F238E27FC236}">
                <a16:creationId xmlns:a16="http://schemas.microsoft.com/office/drawing/2014/main" id="{14F2ABAB-FB38-ED48-B64C-04FA446AD736}"/>
              </a:ext>
            </a:extLst>
          </p:cNvPr>
          <p:cNvSpPr txBox="1"/>
          <p:nvPr/>
        </p:nvSpPr>
        <p:spPr>
          <a:xfrm>
            <a:off x="1608081" y="1592786"/>
            <a:ext cx="8778685" cy="1246495"/>
          </a:xfrm>
          <a:prstGeom prst="rect">
            <a:avLst/>
          </a:prstGeom>
          <a:noFill/>
        </p:spPr>
        <p:txBody>
          <a:bodyPr wrap="none" rtlCol="0">
            <a:spAutoFit/>
          </a:bodyPr>
          <a:lstStyle/>
          <a:p>
            <a:r>
              <a:rPr lang="en-NL" sz="2500" dirty="0"/>
              <a:t>Protein alignment more informative:</a:t>
            </a:r>
          </a:p>
          <a:p>
            <a:pPr marL="285750" indent="-285750">
              <a:buFontTx/>
              <a:buChar char="-"/>
            </a:pPr>
            <a:r>
              <a:rPr lang="en-NL" sz="2500" dirty="0"/>
              <a:t>Changes in the DNA do not always result in a amino acid change</a:t>
            </a:r>
          </a:p>
          <a:p>
            <a:pPr marL="285750" indent="-285750">
              <a:buFontTx/>
              <a:buChar char="-"/>
            </a:pPr>
            <a:r>
              <a:rPr lang="en-NL" sz="2500" dirty="0"/>
              <a:t>Amino acids share related biophysical properties</a:t>
            </a:r>
          </a:p>
        </p:txBody>
      </p:sp>
    </p:spTree>
    <p:extLst>
      <p:ext uri="{BB962C8B-B14F-4D97-AF65-F5344CB8AC3E}">
        <p14:creationId xmlns:p14="http://schemas.microsoft.com/office/powerpoint/2010/main" val="3277652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5F7E1D1-14A6-4A44-83BF-65E1975B1E5A}"/>
              </a:ext>
            </a:extLst>
          </p:cNvPr>
          <p:cNvSpPr>
            <a:spLocks noGrp="1"/>
          </p:cNvSpPr>
          <p:nvPr>
            <p:ph type="title"/>
          </p:nvPr>
        </p:nvSpPr>
        <p:spPr>
          <a:xfrm>
            <a:off x="863029" y="1012004"/>
            <a:ext cx="3416158" cy="4795408"/>
          </a:xfrm>
        </p:spPr>
        <p:txBody>
          <a:bodyPr>
            <a:normAutofit/>
          </a:bodyPr>
          <a:lstStyle/>
          <a:p>
            <a:r>
              <a:rPr lang="en-US">
                <a:solidFill>
                  <a:srgbClr val="FFFFFF"/>
                </a:solidFill>
              </a:rPr>
              <a:t>Homology: the definition</a:t>
            </a:r>
          </a:p>
        </p:txBody>
      </p:sp>
      <p:graphicFrame>
        <p:nvGraphicFramePr>
          <p:cNvPr id="5" name="Content Placeholder 2">
            <a:extLst>
              <a:ext uri="{FF2B5EF4-FFF2-40B4-BE49-F238E27FC236}">
                <a16:creationId xmlns:a16="http://schemas.microsoft.com/office/drawing/2014/main" id="{0262B751-529F-4924-9461-5E99246DC5BB}"/>
              </a:ext>
            </a:extLst>
          </p:cNvPr>
          <p:cNvGraphicFramePr>
            <a:graphicFrameLocks noGrp="1"/>
          </p:cNvGraphicFramePr>
          <p:nvPr>
            <p:ph idx="1"/>
            <p:extLst>
              <p:ext uri="{D42A27DB-BD31-4B8C-83A1-F6EECF244321}">
                <p14:modId xmlns:p14="http://schemas.microsoft.com/office/powerpoint/2010/main" val="314430173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28451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5F7E1D1-14A6-4A44-83BF-65E1975B1E5A}"/>
              </a:ext>
            </a:extLst>
          </p:cNvPr>
          <p:cNvSpPr>
            <a:spLocks noGrp="1"/>
          </p:cNvSpPr>
          <p:nvPr>
            <p:ph type="title"/>
          </p:nvPr>
        </p:nvSpPr>
        <p:spPr>
          <a:xfrm>
            <a:off x="863029" y="1012004"/>
            <a:ext cx="3416158" cy="4795408"/>
          </a:xfrm>
        </p:spPr>
        <p:txBody>
          <a:bodyPr>
            <a:normAutofit/>
          </a:bodyPr>
          <a:lstStyle/>
          <a:p>
            <a:r>
              <a:rPr lang="en-US">
                <a:solidFill>
                  <a:srgbClr val="FFFFFF"/>
                </a:solidFill>
              </a:rPr>
              <a:t>Homology: the definition</a:t>
            </a:r>
          </a:p>
        </p:txBody>
      </p:sp>
      <p:graphicFrame>
        <p:nvGraphicFramePr>
          <p:cNvPr id="7" name="Content Placeholder 2">
            <a:extLst>
              <a:ext uri="{FF2B5EF4-FFF2-40B4-BE49-F238E27FC236}">
                <a16:creationId xmlns:a16="http://schemas.microsoft.com/office/drawing/2014/main" id="{7F01CD5C-4D08-644E-8F31-2FB6896EAC0E}"/>
              </a:ext>
            </a:extLst>
          </p:cNvPr>
          <p:cNvGraphicFramePr>
            <a:graphicFrameLocks/>
          </p:cNvGraphicFramePr>
          <p:nvPr>
            <p:extLst>
              <p:ext uri="{D42A27DB-BD31-4B8C-83A1-F6EECF244321}">
                <p14:modId xmlns:p14="http://schemas.microsoft.com/office/powerpoint/2010/main" val="1875736941"/>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560380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TotalTime>
  <Words>2252</Words>
  <Application>Microsoft Macintosh PowerPoint</Application>
  <PresentationFormat>Widescreen</PresentationFormat>
  <Paragraphs>290</Paragraphs>
  <Slides>62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Arial</vt:lpstr>
      <vt:lpstr>Calibri</vt:lpstr>
      <vt:lpstr>Calibri Light</vt:lpstr>
      <vt:lpstr>Gill Sans MT</vt:lpstr>
      <vt:lpstr>inherit</vt:lpstr>
      <vt:lpstr>Open Sans</vt:lpstr>
      <vt:lpstr>Office Theme</vt:lpstr>
      <vt:lpstr>Theorie Bioinformatica</vt:lpstr>
      <vt:lpstr>PowerPoint Presentation</vt:lpstr>
      <vt:lpstr>Presentation content</vt:lpstr>
      <vt:lpstr>layout</vt:lpstr>
      <vt:lpstr>Alignment</vt:lpstr>
      <vt:lpstr>Homology: a visual definition</vt:lpstr>
      <vt:lpstr>Alignment</vt:lpstr>
      <vt:lpstr>Homology: the definition</vt:lpstr>
      <vt:lpstr>Homology: the definition</vt:lpstr>
      <vt:lpstr>Paralogs and Orthologs</vt:lpstr>
      <vt:lpstr>Alignment –  at the heart of:</vt:lpstr>
      <vt:lpstr>What does alignment look like?</vt:lpstr>
      <vt:lpstr>What does alignment look like?</vt:lpstr>
      <vt:lpstr>What does alignment look like?</vt:lpstr>
      <vt:lpstr>Local vs Global alignment</vt:lpstr>
      <vt:lpstr>Pairwise and global alignment</vt:lpstr>
      <vt:lpstr>What does alignment look like?</vt:lpstr>
      <vt:lpstr>Alignment is about evolution</vt:lpstr>
      <vt:lpstr>Pairwise sequence alignment allows us to look back billions of years ago (BYA)</vt:lpstr>
      <vt:lpstr>PowerPoint Presentation</vt:lpstr>
      <vt:lpstr>Orthologs: members of a gene (protein) family in various organisms</vt:lpstr>
      <vt:lpstr>Paralogs: members of a gene (protein) family within a species</vt:lpstr>
      <vt:lpstr>Make a MSA using MEGAX</vt:lpstr>
      <vt:lpstr>Similarity = Identity + Conservation</vt:lpstr>
      <vt:lpstr>Similarity = Identity + Conservation</vt:lpstr>
      <vt:lpstr>Alignment algorithms use a score</vt:lpstr>
      <vt:lpstr>How to score “conservation”??</vt:lpstr>
      <vt:lpstr>PowerPoint Presentation</vt:lpstr>
      <vt:lpstr>But.. Evolution itself can help us!</vt:lpstr>
      <vt:lpstr>But.. Evolution itself can help us!</vt:lpstr>
      <vt:lpstr>Matrices: PAM (Point Accepted Mutation)</vt:lpstr>
      <vt:lpstr>PowerPoint Presentation</vt:lpstr>
      <vt:lpstr>Where we’re heading: to a PAM250 log odds scoring matrix that assigns scores and is forgiving of mismatches…</vt:lpstr>
      <vt:lpstr>.. And to whole series of scoring matrices such as PAM10 that are strict and stringent for mismatches</vt:lpstr>
      <vt:lpstr>Choose your matrix wisely!!</vt:lpstr>
      <vt:lpstr>BLOSUM(62): a PAM alternative</vt:lpstr>
      <vt:lpstr>Relation between PAM and BLOSUM matrices</vt:lpstr>
      <vt:lpstr>Effect of scorings matrix on the alignment?</vt:lpstr>
      <vt:lpstr>The “Twilight Zone”, limits of detection</vt:lpstr>
      <vt:lpstr>How to find a needle…. FAST!</vt:lpstr>
      <vt:lpstr>So, ”How do they do it ??”</vt:lpstr>
      <vt:lpstr>PowerPoint Presentation</vt:lpstr>
      <vt:lpstr>BLAST: Making alignment for homology... FAST!!</vt:lpstr>
      <vt:lpstr>BLAST: Making alignment for homology... </vt:lpstr>
      <vt:lpstr>The BLAST flavors</vt:lpstr>
      <vt:lpstr>The BLAST flavors</vt:lpstr>
      <vt:lpstr>The choices…</vt:lpstr>
      <vt:lpstr>The algorithm</vt:lpstr>
      <vt:lpstr>BLASTs: How do they work?</vt:lpstr>
      <vt:lpstr>During alignment</vt:lpstr>
      <vt:lpstr>Smith &amp; Waterman (local alignment)</vt:lpstr>
      <vt:lpstr>Smith &amp; Waterman (local alignment)</vt:lpstr>
      <vt:lpstr>Dotplot of seeding and alignment</vt:lpstr>
      <vt:lpstr>PowerPoint Presentation</vt:lpstr>
      <vt:lpstr>How “good” is a BLAST result?</vt:lpstr>
      <vt:lpstr>PowerPoint Presentation</vt:lpstr>
      <vt:lpstr>PowerPoint Presentation</vt:lpstr>
      <vt:lpstr>How “good” is a BLAST result?</vt:lpstr>
      <vt:lpstr>A rough guide to E-values</vt:lpstr>
      <vt:lpstr>A rough guide to E-values</vt:lpstr>
      <vt:lpstr>Statistical significance of pairwise alignments</vt:lpstr>
      <vt:lpstr>BLAST: mutated sequences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Theorie Bioinformatica</dc:title>
  <dc:creator>Bosman J, Jasper</dc:creator>
  <cp:lastModifiedBy>Bosman J, Jasper</cp:lastModifiedBy>
  <cp:revision>9</cp:revision>
  <dcterms:created xsi:type="dcterms:W3CDTF">2020-09-09T19:13:09Z</dcterms:created>
  <dcterms:modified xsi:type="dcterms:W3CDTF">2021-09-21T07:37:50Z</dcterms:modified>
</cp:coreProperties>
</file>